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53" r:id="rId1"/>
  </p:sldMasterIdLst>
  <p:sldIdLst>
    <p:sldId id="281" r:id="rId2"/>
    <p:sldId id="282" r:id="rId3"/>
    <p:sldId id="311" r:id="rId4"/>
    <p:sldId id="316" r:id="rId5"/>
    <p:sldId id="312" r:id="rId6"/>
    <p:sldId id="313" r:id="rId7"/>
    <p:sldId id="314" r:id="rId8"/>
    <p:sldId id="315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08" r:id="rId18"/>
    <p:sldId id="309" r:id="rId19"/>
    <p:sldId id="310" r:id="rId20"/>
    <p:sldId id="325" r:id="rId21"/>
    <p:sldId id="326" r:id="rId22"/>
    <p:sldId id="327" r:id="rId23"/>
    <p:sldId id="328" r:id="rId24"/>
    <p:sldId id="329" r:id="rId25"/>
    <p:sldId id="297" r:id="rId26"/>
    <p:sldId id="330" r:id="rId27"/>
    <p:sldId id="331" r:id="rId28"/>
    <p:sldId id="280" r:id="rId29"/>
  </p:sldIdLst>
  <p:sldSz cx="9144000" cy="5143500" type="screen16x9"/>
  <p:notesSz cx="9144000" cy="5143500"/>
  <p:embeddedFontLst>
    <p:embeddedFont>
      <p:font typeface="Calisto MT" panose="02040603050505030304" pitchFamily="18" charset="0"/>
      <p:regular r:id="rId30"/>
      <p:bold r:id="rId31"/>
      <p:italic r:id="rId32"/>
      <p:boldItalic r:id="rId33"/>
    </p:embeddedFont>
    <p:embeddedFont>
      <p:font typeface="IVMGBP+4,Bold" panose="020B0604020202020204" charset="0"/>
      <p:regular r:id="rId34"/>
    </p:embeddedFont>
    <p:embeddedFont>
      <p:font typeface="POPFMB+2" panose="020B0604020202020204" charset="0"/>
      <p:regular r:id="rId35"/>
    </p:embeddedFont>
    <p:embeddedFont>
      <p:font typeface="WEEIWS+SegoeUISymbol" panose="020B0604020202020204" charset="0"/>
      <p:regular r:id="rId36"/>
    </p:embeddedFont>
    <p:embeddedFont>
      <p:font typeface="Wingdings 2" panose="05020102010507070707" pitchFamily="18" charset="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40217-DC3D-40C2-9D29-1AB6D5D816F7}" v="51" dt="2020-04-25T00:12:54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8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jalpandey1115@gmail.com" userId="5016dee97b75847c" providerId="LiveId" clId="{3B540217-DC3D-40C2-9D29-1AB6D5D816F7}"/>
    <pc:docChg chg="undo redo custSel mod addSld modSld sldOrd">
      <pc:chgData name="pranjalpandey1115@gmail.com" userId="5016dee97b75847c" providerId="LiveId" clId="{3B540217-DC3D-40C2-9D29-1AB6D5D816F7}" dt="2020-04-25T00:12:54.720" v="219" actId="732"/>
      <pc:docMkLst>
        <pc:docMk/>
      </pc:docMkLst>
      <pc:sldChg chg="modSp">
        <pc:chgData name="pranjalpandey1115@gmail.com" userId="5016dee97b75847c" providerId="LiveId" clId="{3B540217-DC3D-40C2-9D29-1AB6D5D816F7}" dt="2020-04-24T23:37:37.943" v="0" actId="20577"/>
        <pc:sldMkLst>
          <pc:docMk/>
          <pc:sldMk cId="4067661602" sldId="282"/>
        </pc:sldMkLst>
        <pc:graphicFrameChg chg="mod">
          <ac:chgData name="pranjalpandey1115@gmail.com" userId="5016dee97b75847c" providerId="LiveId" clId="{3B540217-DC3D-40C2-9D29-1AB6D5D816F7}" dt="2020-04-24T23:37:37.943" v="0" actId="20577"/>
          <ac:graphicFrameMkLst>
            <pc:docMk/>
            <pc:sldMk cId="4067661602" sldId="282"/>
            <ac:graphicFrameMk id="31" creationId="{D74C826D-A353-4083-8912-A0C08D940AF6}"/>
          </ac:graphicFrameMkLst>
        </pc:graphicFrameChg>
      </pc:sldChg>
      <pc:sldChg chg="modSp">
        <pc:chgData name="pranjalpandey1115@gmail.com" userId="5016dee97b75847c" providerId="LiveId" clId="{3B540217-DC3D-40C2-9D29-1AB6D5D816F7}" dt="2020-04-24T23:41:53.382" v="14" actId="20577"/>
        <pc:sldMkLst>
          <pc:docMk/>
          <pc:sldMk cId="211897732" sldId="284"/>
        </pc:sldMkLst>
        <pc:spChg chg="mod">
          <ac:chgData name="pranjalpandey1115@gmail.com" userId="5016dee97b75847c" providerId="LiveId" clId="{3B540217-DC3D-40C2-9D29-1AB6D5D816F7}" dt="2020-04-24T23:41:53.382" v="14" actId="20577"/>
          <ac:spMkLst>
            <pc:docMk/>
            <pc:sldMk cId="211897732" sldId="284"/>
            <ac:spMk id="10" creationId="{D8E55D88-0B90-422E-AF5F-03B6E2D82098}"/>
          </ac:spMkLst>
        </pc:spChg>
      </pc:sldChg>
      <pc:sldChg chg="addSp delSp modSp">
        <pc:chgData name="pranjalpandey1115@gmail.com" userId="5016dee97b75847c" providerId="LiveId" clId="{3B540217-DC3D-40C2-9D29-1AB6D5D816F7}" dt="2020-04-24T23:50:12.487" v="28" actId="1076"/>
        <pc:sldMkLst>
          <pc:docMk/>
          <pc:sldMk cId="660397888" sldId="286"/>
        </pc:sldMkLst>
        <pc:spChg chg="mod">
          <ac:chgData name="pranjalpandey1115@gmail.com" userId="5016dee97b75847c" providerId="LiveId" clId="{3B540217-DC3D-40C2-9D29-1AB6D5D816F7}" dt="2020-04-24T23:49:12.762" v="22" actId="5793"/>
          <ac:spMkLst>
            <pc:docMk/>
            <pc:sldMk cId="660397888" sldId="286"/>
            <ac:spMk id="10" creationId="{D8E55D88-0B90-422E-AF5F-03B6E2D82098}"/>
          </ac:spMkLst>
        </pc:spChg>
        <pc:picChg chg="add mod">
          <ac:chgData name="pranjalpandey1115@gmail.com" userId="5016dee97b75847c" providerId="LiveId" clId="{3B540217-DC3D-40C2-9D29-1AB6D5D816F7}" dt="2020-04-24T23:50:12.487" v="28" actId="1076"/>
          <ac:picMkLst>
            <pc:docMk/>
            <pc:sldMk cId="660397888" sldId="286"/>
            <ac:picMk id="4" creationId="{9FFCA597-8FF5-47EF-8523-4E8E17EDA3AA}"/>
          </ac:picMkLst>
        </pc:picChg>
        <pc:picChg chg="del">
          <ac:chgData name="pranjalpandey1115@gmail.com" userId="5016dee97b75847c" providerId="LiveId" clId="{3B540217-DC3D-40C2-9D29-1AB6D5D816F7}" dt="2020-04-24T23:50:07.090" v="27" actId="478"/>
          <ac:picMkLst>
            <pc:docMk/>
            <pc:sldMk cId="660397888" sldId="286"/>
            <ac:picMk id="1026" creationId="{60A199F9-B1FA-4098-8B8F-C3B243E8E72C}"/>
          </ac:picMkLst>
        </pc:picChg>
      </pc:sldChg>
      <pc:sldChg chg="addSp delSp modSp">
        <pc:chgData name="pranjalpandey1115@gmail.com" userId="5016dee97b75847c" providerId="LiveId" clId="{3B540217-DC3D-40C2-9D29-1AB6D5D816F7}" dt="2020-04-24T23:52:47.256" v="43" actId="14100"/>
        <pc:sldMkLst>
          <pc:docMk/>
          <pc:sldMk cId="3695867519" sldId="288"/>
        </pc:sldMkLst>
        <pc:spChg chg="mod">
          <ac:chgData name="pranjalpandey1115@gmail.com" userId="5016dee97b75847c" providerId="LiveId" clId="{3B540217-DC3D-40C2-9D29-1AB6D5D816F7}" dt="2020-04-24T23:52:29.265" v="38" actId="20577"/>
          <ac:spMkLst>
            <pc:docMk/>
            <pc:sldMk cId="3695867519" sldId="288"/>
            <ac:spMk id="10" creationId="{D8E55D88-0B90-422E-AF5F-03B6E2D82098}"/>
          </ac:spMkLst>
        </pc:spChg>
        <pc:picChg chg="add mod">
          <ac:chgData name="pranjalpandey1115@gmail.com" userId="5016dee97b75847c" providerId="LiveId" clId="{3B540217-DC3D-40C2-9D29-1AB6D5D816F7}" dt="2020-04-24T23:52:47.256" v="43" actId="14100"/>
          <ac:picMkLst>
            <pc:docMk/>
            <pc:sldMk cId="3695867519" sldId="288"/>
            <ac:picMk id="4" creationId="{4BD83C35-C807-462D-BF43-DF97A6F98BA5}"/>
          </ac:picMkLst>
        </pc:picChg>
        <pc:picChg chg="del">
          <ac:chgData name="pranjalpandey1115@gmail.com" userId="5016dee97b75847c" providerId="LiveId" clId="{3B540217-DC3D-40C2-9D29-1AB6D5D816F7}" dt="2020-04-24T23:52:13.918" v="33" actId="478"/>
          <ac:picMkLst>
            <pc:docMk/>
            <pc:sldMk cId="3695867519" sldId="288"/>
            <ac:picMk id="2050" creationId="{8846DB85-A608-4142-BC0E-84A16B2E3321}"/>
          </ac:picMkLst>
        </pc:picChg>
      </pc:sldChg>
      <pc:sldChg chg="addSp delSp modSp">
        <pc:chgData name="pranjalpandey1115@gmail.com" userId="5016dee97b75847c" providerId="LiveId" clId="{3B540217-DC3D-40C2-9D29-1AB6D5D816F7}" dt="2020-04-24T23:54:15.577" v="54" actId="14100"/>
        <pc:sldMkLst>
          <pc:docMk/>
          <pc:sldMk cId="3392906025" sldId="289"/>
        </pc:sldMkLst>
        <pc:spChg chg="mod">
          <ac:chgData name="pranjalpandey1115@gmail.com" userId="5016dee97b75847c" providerId="LiveId" clId="{3B540217-DC3D-40C2-9D29-1AB6D5D816F7}" dt="2020-04-24T23:53:36.111" v="46" actId="20577"/>
          <ac:spMkLst>
            <pc:docMk/>
            <pc:sldMk cId="3392906025" sldId="289"/>
            <ac:spMk id="10" creationId="{D8E55D88-0B90-422E-AF5F-03B6E2D82098}"/>
          </ac:spMkLst>
        </pc:spChg>
        <pc:picChg chg="add mod">
          <ac:chgData name="pranjalpandey1115@gmail.com" userId="5016dee97b75847c" providerId="LiveId" clId="{3B540217-DC3D-40C2-9D29-1AB6D5D816F7}" dt="2020-04-24T23:54:15.577" v="54" actId="14100"/>
          <ac:picMkLst>
            <pc:docMk/>
            <pc:sldMk cId="3392906025" sldId="289"/>
            <ac:picMk id="4" creationId="{728C0CA4-999D-4812-B7CC-58DDECDBA206}"/>
          </ac:picMkLst>
        </pc:picChg>
        <pc:picChg chg="del">
          <ac:chgData name="pranjalpandey1115@gmail.com" userId="5016dee97b75847c" providerId="LiveId" clId="{3B540217-DC3D-40C2-9D29-1AB6D5D816F7}" dt="2020-04-24T23:53:41.799" v="47" actId="478"/>
          <ac:picMkLst>
            <pc:docMk/>
            <pc:sldMk cId="3392906025" sldId="289"/>
            <ac:picMk id="4102" creationId="{FD40E6A2-A650-40AC-B9FE-AE67B79207E0}"/>
          </ac:picMkLst>
        </pc:picChg>
      </pc:sldChg>
      <pc:sldChg chg="modSp">
        <pc:chgData name="pranjalpandey1115@gmail.com" userId="5016dee97b75847c" providerId="LiveId" clId="{3B540217-DC3D-40C2-9D29-1AB6D5D816F7}" dt="2020-04-24T23:55:41.012" v="73" actId="5793"/>
        <pc:sldMkLst>
          <pc:docMk/>
          <pc:sldMk cId="3894317892" sldId="290"/>
        </pc:sldMkLst>
        <pc:spChg chg="mod">
          <ac:chgData name="pranjalpandey1115@gmail.com" userId="5016dee97b75847c" providerId="LiveId" clId="{3B540217-DC3D-40C2-9D29-1AB6D5D816F7}" dt="2020-04-24T23:55:41.012" v="73" actId="5793"/>
          <ac:spMkLst>
            <pc:docMk/>
            <pc:sldMk cId="3894317892" sldId="290"/>
            <ac:spMk id="10" creationId="{D8E55D88-0B90-422E-AF5F-03B6E2D82098}"/>
          </ac:spMkLst>
        </pc:spChg>
      </pc:sldChg>
      <pc:sldChg chg="modSp">
        <pc:chgData name="pranjalpandey1115@gmail.com" userId="5016dee97b75847c" providerId="LiveId" clId="{3B540217-DC3D-40C2-9D29-1AB6D5D816F7}" dt="2020-04-24T23:58:05.948" v="110" actId="5793"/>
        <pc:sldMkLst>
          <pc:docMk/>
          <pc:sldMk cId="500453377" sldId="292"/>
        </pc:sldMkLst>
        <pc:spChg chg="mod">
          <ac:chgData name="pranjalpandey1115@gmail.com" userId="5016dee97b75847c" providerId="LiveId" clId="{3B540217-DC3D-40C2-9D29-1AB6D5D816F7}" dt="2020-04-24T23:58:05.948" v="110" actId="5793"/>
          <ac:spMkLst>
            <pc:docMk/>
            <pc:sldMk cId="500453377" sldId="292"/>
            <ac:spMk id="10" creationId="{D8E55D88-0B90-422E-AF5F-03B6E2D82098}"/>
          </ac:spMkLst>
        </pc:spChg>
      </pc:sldChg>
      <pc:sldChg chg="addSp delSp modSp">
        <pc:chgData name="pranjalpandey1115@gmail.com" userId="5016dee97b75847c" providerId="LiveId" clId="{3B540217-DC3D-40C2-9D29-1AB6D5D816F7}" dt="2020-04-25T00:12:54.720" v="219" actId="732"/>
        <pc:sldMkLst>
          <pc:docMk/>
          <pc:sldMk cId="186114384" sldId="297"/>
        </pc:sldMkLst>
        <pc:spChg chg="mod">
          <ac:chgData name="pranjalpandey1115@gmail.com" userId="5016dee97b75847c" providerId="LiveId" clId="{3B540217-DC3D-40C2-9D29-1AB6D5D816F7}" dt="2020-04-25T00:11:55.488" v="209" actId="26606"/>
          <ac:spMkLst>
            <pc:docMk/>
            <pc:sldMk cId="186114384" sldId="297"/>
            <ac:spMk id="3" creationId="{00000000-0000-0000-0000-000000000000}"/>
          </ac:spMkLst>
        </pc:spChg>
        <pc:spChg chg="mod ord">
          <ac:chgData name="pranjalpandey1115@gmail.com" userId="5016dee97b75847c" providerId="LiveId" clId="{3B540217-DC3D-40C2-9D29-1AB6D5D816F7}" dt="2020-04-25T00:11:55.488" v="209" actId="26606"/>
          <ac:spMkLst>
            <pc:docMk/>
            <pc:sldMk cId="186114384" sldId="297"/>
            <ac:spMk id="10" creationId="{D8E55D88-0B90-422E-AF5F-03B6E2D82098}"/>
          </ac:spMkLst>
        </pc:spChg>
        <pc:spChg chg="add del">
          <ac:chgData name="pranjalpandey1115@gmail.com" userId="5016dee97b75847c" providerId="LiveId" clId="{3B540217-DC3D-40C2-9D29-1AB6D5D816F7}" dt="2020-04-25T00:11:55.488" v="209" actId="26606"/>
          <ac:spMkLst>
            <pc:docMk/>
            <pc:sldMk cId="186114384" sldId="297"/>
            <ac:spMk id="83" creationId="{0EF2A0DA-AE81-4A45-972E-646AC2870C2F}"/>
          </ac:spMkLst>
        </pc:spChg>
        <pc:spChg chg="add del">
          <ac:chgData name="pranjalpandey1115@gmail.com" userId="5016dee97b75847c" providerId="LiveId" clId="{3B540217-DC3D-40C2-9D29-1AB6D5D816F7}" dt="2020-04-25T00:11:53.829" v="207" actId="26606"/>
          <ac:spMkLst>
            <pc:docMk/>
            <pc:sldMk cId="186114384" sldId="297"/>
            <ac:spMk id="139" creationId="{5DCD51DF-47F0-4E43-9A0F-6B18888E09C2}"/>
          </ac:spMkLst>
        </pc:spChg>
        <pc:spChg chg="add del">
          <ac:chgData name="pranjalpandey1115@gmail.com" userId="5016dee97b75847c" providerId="LiveId" clId="{3B540217-DC3D-40C2-9D29-1AB6D5D816F7}" dt="2020-04-25T00:11:53.829" v="207" actId="26606"/>
          <ac:spMkLst>
            <pc:docMk/>
            <pc:sldMk cId="186114384" sldId="297"/>
            <ac:spMk id="141" creationId="{767CF198-49C5-4D2A-93C6-A7A4D04B9B35}"/>
          </ac:spMkLst>
        </pc:spChg>
        <pc:spChg chg="add del">
          <ac:chgData name="pranjalpandey1115@gmail.com" userId="5016dee97b75847c" providerId="LiveId" clId="{3B540217-DC3D-40C2-9D29-1AB6D5D816F7}" dt="2020-04-25T00:11:53.829" v="207" actId="26606"/>
          <ac:spMkLst>
            <pc:docMk/>
            <pc:sldMk cId="186114384" sldId="297"/>
            <ac:spMk id="1031" creationId="{61B2A784-4501-42A8-86DF-DB27DE395089}"/>
          </ac:spMkLst>
        </pc:spChg>
        <pc:picChg chg="add mod">
          <ac:chgData name="pranjalpandey1115@gmail.com" userId="5016dee97b75847c" providerId="LiveId" clId="{3B540217-DC3D-40C2-9D29-1AB6D5D816F7}" dt="2020-04-25T00:12:29.410" v="216" actId="1076"/>
          <ac:picMkLst>
            <pc:docMk/>
            <pc:sldMk cId="186114384" sldId="297"/>
            <ac:picMk id="4" creationId="{03831509-ECDE-4767-94C2-EAE427115C95}"/>
          </ac:picMkLst>
        </pc:picChg>
        <pc:picChg chg="add del">
          <ac:chgData name="pranjalpandey1115@gmail.com" userId="5016dee97b75847c" providerId="LiveId" clId="{3B540217-DC3D-40C2-9D29-1AB6D5D816F7}" dt="2020-04-25T00:11:55.488" v="209" actId="26606"/>
          <ac:picMkLst>
            <pc:docMk/>
            <pc:sldMk cId="186114384" sldId="297"/>
            <ac:picMk id="85" creationId="{B536FA4E-0152-4E27-91DA-0FC22D1846BB}"/>
          </ac:picMkLst>
        </pc:picChg>
        <pc:picChg chg="add del">
          <ac:chgData name="pranjalpandey1115@gmail.com" userId="5016dee97b75847c" providerId="LiveId" clId="{3B540217-DC3D-40C2-9D29-1AB6D5D816F7}" dt="2020-04-25T00:11:35.624" v="203" actId="26606"/>
          <ac:picMkLst>
            <pc:docMk/>
            <pc:sldMk cId="186114384" sldId="297"/>
            <ac:picMk id="137" creationId="{7AA41F59-BAF0-4CFD-A9FA-ED4C838B5450}"/>
          </ac:picMkLst>
        </pc:picChg>
        <pc:picChg chg="add del">
          <ac:chgData name="pranjalpandey1115@gmail.com" userId="5016dee97b75847c" providerId="LiveId" clId="{3B540217-DC3D-40C2-9D29-1AB6D5D816F7}" dt="2020-04-25T00:07:51.087" v="176" actId="478"/>
          <ac:picMkLst>
            <pc:docMk/>
            <pc:sldMk cId="186114384" sldId="297"/>
            <ac:picMk id="1026" creationId="{FD821426-6CCD-4649-94CC-BE69BC60376A}"/>
          </ac:picMkLst>
        </pc:picChg>
        <pc:picChg chg="add mod ord">
          <ac:chgData name="pranjalpandey1115@gmail.com" userId="5016dee97b75847c" providerId="LiveId" clId="{3B540217-DC3D-40C2-9D29-1AB6D5D816F7}" dt="2020-04-25T00:12:54.720" v="219" actId="732"/>
          <ac:picMkLst>
            <pc:docMk/>
            <pc:sldMk cId="186114384" sldId="297"/>
            <ac:picMk id="1028" creationId="{1F8E7AC7-2722-4BCC-BBA3-97B94989542D}"/>
          </ac:picMkLst>
        </pc:picChg>
        <pc:picChg chg="add del">
          <ac:chgData name="pranjalpandey1115@gmail.com" userId="5016dee97b75847c" providerId="LiveId" clId="{3B540217-DC3D-40C2-9D29-1AB6D5D816F7}" dt="2020-04-25T00:11:42.967" v="205" actId="26606"/>
          <ac:picMkLst>
            <pc:docMk/>
            <pc:sldMk cId="186114384" sldId="297"/>
            <ac:picMk id="1030" creationId="{7AA41F59-BAF0-4CFD-A9FA-ED4C838B5450}"/>
          </ac:picMkLst>
        </pc:picChg>
        <pc:picChg chg="add del">
          <ac:chgData name="pranjalpandey1115@gmail.com" userId="5016dee97b75847c" providerId="LiveId" clId="{3B540217-DC3D-40C2-9D29-1AB6D5D816F7}" dt="2020-04-25T00:11:55.488" v="209" actId="26606"/>
          <ac:picMkLst>
            <pc:docMk/>
            <pc:sldMk cId="186114384" sldId="297"/>
            <ac:picMk id="1033" creationId="{7AA41F59-BAF0-4CFD-A9FA-ED4C838B5450}"/>
          </ac:picMkLst>
        </pc:picChg>
        <pc:picChg chg="del mod">
          <ac:chgData name="pranjalpandey1115@gmail.com" userId="5016dee97b75847c" providerId="LiveId" clId="{3B540217-DC3D-40C2-9D29-1AB6D5D816F7}" dt="2020-04-25T00:08:21.411" v="184" actId="478"/>
          <ac:picMkLst>
            <pc:docMk/>
            <pc:sldMk cId="186114384" sldId="297"/>
            <ac:picMk id="9224" creationId="{6E5EE8F0-C763-4CF2-A4CC-D8BC31DE2922}"/>
          </ac:picMkLst>
        </pc:picChg>
        <pc:picChg chg="del">
          <ac:chgData name="pranjalpandey1115@gmail.com" userId="5016dee97b75847c" providerId="LiveId" clId="{3B540217-DC3D-40C2-9D29-1AB6D5D816F7}" dt="2020-04-25T00:07:51.087" v="176" actId="478"/>
          <ac:picMkLst>
            <pc:docMk/>
            <pc:sldMk cId="186114384" sldId="297"/>
            <ac:picMk id="9230" creationId="{BD797478-4122-4122-AC2C-64F9B3F494FC}"/>
          </ac:picMkLst>
        </pc:picChg>
      </pc:sldChg>
      <pc:sldChg chg="modSp add">
        <pc:chgData name="pranjalpandey1115@gmail.com" userId="5016dee97b75847c" providerId="LiveId" clId="{3B540217-DC3D-40C2-9D29-1AB6D5D816F7}" dt="2020-04-24T23:49:00.666" v="20"/>
        <pc:sldMkLst>
          <pc:docMk/>
          <pc:sldMk cId="3065097038" sldId="301"/>
        </pc:sldMkLst>
        <pc:spChg chg="mod">
          <ac:chgData name="pranjalpandey1115@gmail.com" userId="5016dee97b75847c" providerId="LiveId" clId="{3B540217-DC3D-40C2-9D29-1AB6D5D816F7}" dt="2020-04-24T23:49:00.666" v="20"/>
          <ac:spMkLst>
            <pc:docMk/>
            <pc:sldMk cId="3065097038" sldId="301"/>
            <ac:spMk id="10" creationId="{D8E55D88-0B90-422E-AF5F-03B6E2D82098}"/>
          </ac:spMkLst>
        </pc:spChg>
        <pc:picChg chg="mod">
          <ac:chgData name="pranjalpandey1115@gmail.com" userId="5016dee97b75847c" providerId="LiveId" clId="{3B540217-DC3D-40C2-9D29-1AB6D5D816F7}" dt="2020-04-24T23:48:48.976" v="19" actId="1076"/>
          <ac:picMkLst>
            <pc:docMk/>
            <pc:sldMk cId="3065097038" sldId="301"/>
            <ac:picMk id="1026" creationId="{60A199F9-B1FA-4098-8B8F-C3B243E8E72C}"/>
          </ac:picMkLst>
        </pc:picChg>
      </pc:sldChg>
      <pc:sldChg chg="modSp add">
        <pc:chgData name="pranjalpandey1115@gmail.com" userId="5016dee97b75847c" providerId="LiveId" clId="{3B540217-DC3D-40C2-9D29-1AB6D5D816F7}" dt="2020-04-24T23:50:42.891" v="32" actId="5793"/>
        <pc:sldMkLst>
          <pc:docMk/>
          <pc:sldMk cId="2036381443" sldId="302"/>
        </pc:sldMkLst>
        <pc:spChg chg="mod">
          <ac:chgData name="pranjalpandey1115@gmail.com" userId="5016dee97b75847c" providerId="LiveId" clId="{3B540217-DC3D-40C2-9D29-1AB6D5D816F7}" dt="2020-04-24T23:50:42.891" v="32" actId="5793"/>
          <ac:spMkLst>
            <pc:docMk/>
            <pc:sldMk cId="2036381443" sldId="302"/>
            <ac:spMk id="10" creationId="{D8E55D88-0B90-422E-AF5F-03B6E2D82098}"/>
          </ac:spMkLst>
        </pc:spChg>
      </pc:sldChg>
      <pc:sldChg chg="modSp add">
        <pc:chgData name="pranjalpandey1115@gmail.com" userId="5016dee97b75847c" providerId="LiveId" clId="{3B540217-DC3D-40C2-9D29-1AB6D5D816F7}" dt="2020-04-24T23:53:25.893" v="45" actId="20577"/>
        <pc:sldMkLst>
          <pc:docMk/>
          <pc:sldMk cId="1119756652" sldId="303"/>
        </pc:sldMkLst>
        <pc:spChg chg="mod">
          <ac:chgData name="pranjalpandey1115@gmail.com" userId="5016dee97b75847c" providerId="LiveId" clId="{3B540217-DC3D-40C2-9D29-1AB6D5D816F7}" dt="2020-04-24T23:53:25.893" v="45" actId="20577"/>
          <ac:spMkLst>
            <pc:docMk/>
            <pc:sldMk cId="1119756652" sldId="303"/>
            <ac:spMk id="10" creationId="{D8E55D88-0B90-422E-AF5F-03B6E2D82098}"/>
          </ac:spMkLst>
        </pc:spChg>
      </pc:sldChg>
      <pc:sldChg chg="addSp delSp modSp add ord">
        <pc:chgData name="pranjalpandey1115@gmail.com" userId="5016dee97b75847c" providerId="LiveId" clId="{3B540217-DC3D-40C2-9D29-1AB6D5D816F7}" dt="2020-04-24T23:55:34.568" v="71"/>
        <pc:sldMkLst>
          <pc:docMk/>
          <pc:sldMk cId="2749071880" sldId="304"/>
        </pc:sldMkLst>
        <pc:spChg chg="mod">
          <ac:chgData name="pranjalpandey1115@gmail.com" userId="5016dee97b75847c" providerId="LiveId" clId="{3B540217-DC3D-40C2-9D29-1AB6D5D816F7}" dt="2020-04-24T23:55:07.723" v="63" actId="20577"/>
          <ac:spMkLst>
            <pc:docMk/>
            <pc:sldMk cId="2749071880" sldId="304"/>
            <ac:spMk id="10" creationId="{D8E55D88-0B90-422E-AF5F-03B6E2D82098}"/>
          </ac:spMkLst>
        </pc:spChg>
        <pc:picChg chg="add mod">
          <ac:chgData name="pranjalpandey1115@gmail.com" userId="5016dee97b75847c" providerId="LiveId" clId="{3B540217-DC3D-40C2-9D29-1AB6D5D816F7}" dt="2020-04-24T23:55:26.511" v="70" actId="1076"/>
          <ac:picMkLst>
            <pc:docMk/>
            <pc:sldMk cId="2749071880" sldId="304"/>
            <ac:picMk id="4" creationId="{754F8165-305C-4DF9-B480-3CC546C0CD74}"/>
          </ac:picMkLst>
        </pc:picChg>
        <pc:picChg chg="del">
          <ac:chgData name="pranjalpandey1115@gmail.com" userId="5016dee97b75847c" providerId="LiveId" clId="{3B540217-DC3D-40C2-9D29-1AB6D5D816F7}" dt="2020-04-24T23:55:00.959" v="56" actId="478"/>
          <ac:picMkLst>
            <pc:docMk/>
            <pc:sldMk cId="2749071880" sldId="304"/>
            <ac:picMk id="3076" creationId="{48BE2861-32C1-4D79-B52F-8B272BE95C6B}"/>
          </ac:picMkLst>
        </pc:picChg>
      </pc:sldChg>
      <pc:sldChg chg="addSp delSp modSp add mod ord setBg setClrOvrMap">
        <pc:chgData name="pranjalpandey1115@gmail.com" userId="5016dee97b75847c" providerId="LiveId" clId="{3B540217-DC3D-40C2-9D29-1AB6D5D816F7}" dt="2020-04-24T23:57:58.298" v="108"/>
        <pc:sldMkLst>
          <pc:docMk/>
          <pc:sldMk cId="699312039" sldId="305"/>
        </pc:sldMkLst>
        <pc:spChg chg="mod">
          <ac:chgData name="pranjalpandey1115@gmail.com" userId="5016dee97b75847c" providerId="LiveId" clId="{3B540217-DC3D-40C2-9D29-1AB6D5D816F7}" dt="2020-04-24T23:57:04.992" v="89" actId="26606"/>
          <ac:spMkLst>
            <pc:docMk/>
            <pc:sldMk cId="699312039" sldId="305"/>
            <ac:spMk id="3" creationId="{00000000-0000-0000-0000-000000000000}"/>
          </ac:spMkLst>
        </pc:spChg>
        <pc:spChg chg="mod ord">
          <ac:chgData name="pranjalpandey1115@gmail.com" userId="5016dee97b75847c" providerId="LiveId" clId="{3B540217-DC3D-40C2-9D29-1AB6D5D816F7}" dt="2020-04-24T23:57:21.696" v="96" actId="20577"/>
          <ac:spMkLst>
            <pc:docMk/>
            <pc:sldMk cId="699312039" sldId="305"/>
            <ac:spMk id="10" creationId="{D8E55D88-0B90-422E-AF5F-03B6E2D82098}"/>
          </ac:spMkLst>
        </pc:spChg>
        <pc:spChg chg="add del">
          <ac:chgData name="pranjalpandey1115@gmail.com" userId="5016dee97b75847c" providerId="LiveId" clId="{3B540217-DC3D-40C2-9D29-1AB6D5D816F7}" dt="2020-04-24T23:57:04.992" v="89" actId="26606"/>
          <ac:spMkLst>
            <pc:docMk/>
            <pc:sldMk cId="699312039" sldId="305"/>
            <ac:spMk id="12" creationId="{95CB840F-8E41-4CA5-B79B-25CC80AD234A}"/>
          </ac:spMkLst>
        </pc:spChg>
        <pc:spChg chg="add del">
          <ac:chgData name="pranjalpandey1115@gmail.com" userId="5016dee97b75847c" providerId="LiveId" clId="{3B540217-DC3D-40C2-9D29-1AB6D5D816F7}" dt="2020-04-24T23:56:54.480" v="83" actId="26606"/>
          <ac:spMkLst>
            <pc:docMk/>
            <pc:sldMk cId="699312039" sldId="305"/>
            <ac:spMk id="15" creationId="{95CB840F-8E41-4CA5-B79B-25CC80AD234A}"/>
          </ac:spMkLst>
        </pc:spChg>
        <pc:picChg chg="add mod">
          <ac:chgData name="pranjalpandey1115@gmail.com" userId="5016dee97b75847c" providerId="LiveId" clId="{3B540217-DC3D-40C2-9D29-1AB6D5D816F7}" dt="2020-04-24T23:57:48.066" v="107" actId="1076"/>
          <ac:picMkLst>
            <pc:docMk/>
            <pc:sldMk cId="699312039" sldId="305"/>
            <ac:picMk id="4" creationId="{46BC9A0A-DA5C-40E1-A3A0-77167014E7A3}"/>
          </ac:picMkLst>
        </pc:picChg>
        <pc:picChg chg="del">
          <ac:chgData name="pranjalpandey1115@gmail.com" userId="5016dee97b75847c" providerId="LiveId" clId="{3B540217-DC3D-40C2-9D29-1AB6D5D816F7}" dt="2020-04-24T23:56:30.165" v="75" actId="478"/>
          <ac:picMkLst>
            <pc:docMk/>
            <pc:sldMk cId="699312039" sldId="305"/>
            <ac:picMk id="5122" creationId="{8C97CC80-64C1-451D-94E3-4112AC00B3D9}"/>
          </ac:picMkLst>
        </pc:picChg>
      </pc:sldChg>
      <pc:sldChg chg="addSp delSp modSp add">
        <pc:chgData name="pranjalpandey1115@gmail.com" userId="5016dee97b75847c" providerId="LiveId" clId="{3B540217-DC3D-40C2-9D29-1AB6D5D816F7}" dt="2020-04-24T23:59:38.814" v="168" actId="20577"/>
        <pc:sldMkLst>
          <pc:docMk/>
          <pc:sldMk cId="2235494811" sldId="306"/>
        </pc:sldMkLst>
        <pc:spChg chg="mod">
          <ac:chgData name="pranjalpandey1115@gmail.com" userId="5016dee97b75847c" providerId="LiveId" clId="{3B540217-DC3D-40C2-9D29-1AB6D5D816F7}" dt="2020-04-24T23:59:14.013" v="129" actId="20577"/>
          <ac:spMkLst>
            <pc:docMk/>
            <pc:sldMk cId="2235494811" sldId="306"/>
            <ac:spMk id="3" creationId="{00000000-0000-0000-0000-000000000000}"/>
          </ac:spMkLst>
        </pc:spChg>
        <pc:spChg chg="add del mod">
          <ac:chgData name="pranjalpandey1115@gmail.com" userId="5016dee97b75847c" providerId="LiveId" clId="{3B540217-DC3D-40C2-9D29-1AB6D5D816F7}" dt="2020-04-24T23:59:38.814" v="168" actId="20577"/>
          <ac:spMkLst>
            <pc:docMk/>
            <pc:sldMk cId="2235494811" sldId="306"/>
            <ac:spMk id="10" creationId="{D8E55D88-0B90-422E-AF5F-03B6E2D8209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0F253-BBCC-49A5-A3A5-2B2D0A1C7A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463DC1-171B-4B4C-A467-3B9C702AED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E083615A-92AF-417E-8FA8-A80FD1ED485E}" type="parTrans" cxnId="{58D36EBB-B076-475A-A1FD-0A5601FD9DE6}">
      <dgm:prSet/>
      <dgm:spPr/>
      <dgm:t>
        <a:bodyPr/>
        <a:lstStyle/>
        <a:p>
          <a:endParaRPr lang="en-US"/>
        </a:p>
      </dgm:t>
    </dgm:pt>
    <dgm:pt modelId="{F343D293-96E3-4129-864F-E3A0AAC2A0CE}" type="sibTrans" cxnId="{58D36EBB-B076-475A-A1FD-0A5601FD9DE6}">
      <dgm:prSet/>
      <dgm:spPr/>
      <dgm:t>
        <a:bodyPr/>
        <a:lstStyle/>
        <a:p>
          <a:endParaRPr lang="en-US"/>
        </a:p>
      </dgm:t>
    </dgm:pt>
    <dgm:pt modelId="{252A07E9-4565-4F37-9E10-C57BB4F986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Goals</a:t>
          </a:r>
        </a:p>
      </dgm:t>
    </dgm:pt>
    <dgm:pt modelId="{DB5BA989-442C-431F-8E8D-51128EE7CB58}" type="parTrans" cxnId="{35260216-6413-4DD3-BD46-D933B70B792A}">
      <dgm:prSet/>
      <dgm:spPr/>
      <dgm:t>
        <a:bodyPr/>
        <a:lstStyle/>
        <a:p>
          <a:endParaRPr lang="en-US"/>
        </a:p>
      </dgm:t>
    </dgm:pt>
    <dgm:pt modelId="{16B0E0AC-629B-4300-AED4-26AF8F8AC6E8}" type="sibTrans" cxnId="{35260216-6413-4DD3-BD46-D933B70B792A}">
      <dgm:prSet/>
      <dgm:spPr/>
      <dgm:t>
        <a:bodyPr/>
        <a:lstStyle/>
        <a:p>
          <a:endParaRPr lang="en-US"/>
        </a:p>
      </dgm:t>
    </dgm:pt>
    <dgm:pt modelId="{9B0A6584-6C96-4DDD-9CE1-3811983D8F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Specification</a:t>
          </a:r>
        </a:p>
      </dgm:t>
    </dgm:pt>
    <dgm:pt modelId="{2B9FE7E3-C9F4-476B-9422-7010A1A56F10}" type="parTrans" cxnId="{56FFD3D0-EA4D-44B3-8A9B-3E051607EEED}">
      <dgm:prSet/>
      <dgm:spPr/>
      <dgm:t>
        <a:bodyPr/>
        <a:lstStyle/>
        <a:p>
          <a:endParaRPr lang="en-US"/>
        </a:p>
      </dgm:t>
    </dgm:pt>
    <dgm:pt modelId="{26ADE533-97F1-486A-B696-5A1ED0D4BD27}" type="sibTrans" cxnId="{56FFD3D0-EA4D-44B3-8A9B-3E051607EEED}">
      <dgm:prSet/>
      <dgm:spPr/>
      <dgm:t>
        <a:bodyPr/>
        <a:lstStyle/>
        <a:p>
          <a:endParaRPr lang="en-US"/>
        </a:p>
      </dgm:t>
    </dgm:pt>
    <dgm:pt modelId="{D6E613AD-7CBD-4F0E-B509-6B89444A97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Methodology</a:t>
          </a:r>
        </a:p>
      </dgm:t>
    </dgm:pt>
    <dgm:pt modelId="{768AEB77-6DF3-4B9E-8E1C-96D9E5E57C9E}" type="parTrans" cxnId="{308CBAF7-0CA3-4910-A96B-C9804570D726}">
      <dgm:prSet/>
      <dgm:spPr/>
      <dgm:t>
        <a:bodyPr/>
        <a:lstStyle/>
        <a:p>
          <a:endParaRPr lang="en-US"/>
        </a:p>
      </dgm:t>
    </dgm:pt>
    <dgm:pt modelId="{2CBF8007-A447-46FB-90DD-FA16FF9447A5}" type="sibTrans" cxnId="{308CBAF7-0CA3-4910-A96B-C9804570D726}">
      <dgm:prSet/>
      <dgm:spPr/>
      <dgm:t>
        <a:bodyPr/>
        <a:lstStyle/>
        <a:p>
          <a:endParaRPr lang="en-US"/>
        </a:p>
      </dgm:t>
    </dgm:pt>
    <dgm:pt modelId="{5FF5B4A9-0C0B-4242-BA70-8C5F642B20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</a:t>
          </a:r>
        </a:p>
      </dgm:t>
    </dgm:pt>
    <dgm:pt modelId="{2DFEA68B-18BC-4E03-90FF-FC1171CB2C20}" type="parTrans" cxnId="{B4B207A7-CDDE-4CD5-92E4-09C719DE9E49}">
      <dgm:prSet/>
      <dgm:spPr/>
      <dgm:t>
        <a:bodyPr/>
        <a:lstStyle/>
        <a:p>
          <a:endParaRPr lang="en-US"/>
        </a:p>
      </dgm:t>
    </dgm:pt>
    <dgm:pt modelId="{4171FC14-A570-43CD-BB33-1AE904A4E6ED}" type="sibTrans" cxnId="{B4B207A7-CDDE-4CD5-92E4-09C719DE9E49}">
      <dgm:prSet/>
      <dgm:spPr/>
      <dgm:t>
        <a:bodyPr/>
        <a:lstStyle/>
        <a:p>
          <a:endParaRPr lang="en-US"/>
        </a:p>
      </dgm:t>
    </dgm:pt>
    <dgm:pt modelId="{DAC9E3B4-E9EC-41B5-85F6-2600E7B99A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CED43DD3-7493-40F0-B8DF-108F1E510DE1}" type="parTrans" cxnId="{F73224E4-1370-441C-A781-B70C175AC915}">
      <dgm:prSet/>
      <dgm:spPr/>
      <dgm:t>
        <a:bodyPr/>
        <a:lstStyle/>
        <a:p>
          <a:endParaRPr lang="en-US"/>
        </a:p>
      </dgm:t>
    </dgm:pt>
    <dgm:pt modelId="{6CBEF666-519D-4A50-BD9D-875BF3CE3737}" type="sibTrans" cxnId="{F73224E4-1370-441C-A781-B70C175AC915}">
      <dgm:prSet/>
      <dgm:spPr/>
      <dgm:t>
        <a:bodyPr/>
        <a:lstStyle/>
        <a:p>
          <a:endParaRPr lang="en-US"/>
        </a:p>
      </dgm:t>
    </dgm:pt>
    <dgm:pt modelId="{62EDE978-BA47-42CD-A72A-7C6A81587E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Future Scope </a:t>
          </a:r>
        </a:p>
      </dgm:t>
    </dgm:pt>
    <dgm:pt modelId="{BEF78B2B-10A3-4786-BF89-D1A7AAF9BBAF}" type="parTrans" cxnId="{70F881DE-5EF3-44AC-AA50-E0218F726159}">
      <dgm:prSet/>
      <dgm:spPr/>
      <dgm:t>
        <a:bodyPr/>
        <a:lstStyle/>
        <a:p>
          <a:endParaRPr lang="en-US"/>
        </a:p>
      </dgm:t>
    </dgm:pt>
    <dgm:pt modelId="{52E63A9C-21D9-47AF-9664-879D9B76BB40}" type="sibTrans" cxnId="{70F881DE-5EF3-44AC-AA50-E0218F726159}">
      <dgm:prSet/>
      <dgm:spPr/>
      <dgm:t>
        <a:bodyPr/>
        <a:lstStyle/>
        <a:p>
          <a:endParaRPr lang="en-US"/>
        </a:p>
      </dgm:t>
    </dgm:pt>
    <dgm:pt modelId="{13E8F751-F875-46F2-AB9F-E50292901B3A}" type="pres">
      <dgm:prSet presAssocID="{F6C0F253-BBCC-49A5-A3A5-2B2D0A1C7AB2}" presName="root" presStyleCnt="0">
        <dgm:presLayoutVars>
          <dgm:dir/>
          <dgm:resizeHandles val="exact"/>
        </dgm:presLayoutVars>
      </dgm:prSet>
      <dgm:spPr/>
    </dgm:pt>
    <dgm:pt modelId="{F70B6125-4EED-4DF3-A27B-1D7B50F5D9B0}" type="pres">
      <dgm:prSet presAssocID="{1B463DC1-171B-4B4C-A467-3B9C702AED50}" presName="compNode" presStyleCnt="0"/>
      <dgm:spPr/>
    </dgm:pt>
    <dgm:pt modelId="{EC261A17-A959-448B-8ABA-FD79B1BC9FEB}" type="pres">
      <dgm:prSet presAssocID="{1B463DC1-171B-4B4C-A467-3B9C702AED50}" presName="bgRect" presStyleLbl="bgShp" presStyleIdx="0" presStyleCnt="7"/>
      <dgm:spPr/>
    </dgm:pt>
    <dgm:pt modelId="{8C52F6CB-ACFD-45AF-BB85-F4BE47A69B23}" type="pres">
      <dgm:prSet presAssocID="{1B463DC1-171B-4B4C-A467-3B9C702AED5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C0C0CBB-414C-4CD8-A990-DBBC53156E28}" type="pres">
      <dgm:prSet presAssocID="{1B463DC1-171B-4B4C-A467-3B9C702AED50}" presName="spaceRect" presStyleCnt="0"/>
      <dgm:spPr/>
    </dgm:pt>
    <dgm:pt modelId="{E385D3E6-27F1-45E9-8248-4ED32825A5EB}" type="pres">
      <dgm:prSet presAssocID="{1B463DC1-171B-4B4C-A467-3B9C702AED50}" presName="parTx" presStyleLbl="revTx" presStyleIdx="0" presStyleCnt="7">
        <dgm:presLayoutVars>
          <dgm:chMax val="0"/>
          <dgm:chPref val="0"/>
        </dgm:presLayoutVars>
      </dgm:prSet>
      <dgm:spPr/>
    </dgm:pt>
    <dgm:pt modelId="{3D7399B2-3713-4300-B3E3-0A8FFA7F8E4B}" type="pres">
      <dgm:prSet presAssocID="{F343D293-96E3-4129-864F-E3A0AAC2A0CE}" presName="sibTrans" presStyleCnt="0"/>
      <dgm:spPr/>
    </dgm:pt>
    <dgm:pt modelId="{73EAD29E-DF5D-43F2-B065-EFE83BE0DFCA}" type="pres">
      <dgm:prSet presAssocID="{252A07E9-4565-4F37-9E10-C57BB4F98688}" presName="compNode" presStyleCnt="0"/>
      <dgm:spPr/>
    </dgm:pt>
    <dgm:pt modelId="{9934F99C-CC8C-46AE-8422-403E448311BC}" type="pres">
      <dgm:prSet presAssocID="{252A07E9-4565-4F37-9E10-C57BB4F98688}" presName="bgRect" presStyleLbl="bgShp" presStyleIdx="1" presStyleCnt="7"/>
      <dgm:spPr/>
    </dgm:pt>
    <dgm:pt modelId="{3E8073AF-7A0A-4406-AA01-15672BA816AC}" type="pres">
      <dgm:prSet presAssocID="{252A07E9-4565-4F37-9E10-C57BB4F9868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3DAFD5B-4BCD-4C89-A45F-C6B590FD404B}" type="pres">
      <dgm:prSet presAssocID="{252A07E9-4565-4F37-9E10-C57BB4F98688}" presName="spaceRect" presStyleCnt="0"/>
      <dgm:spPr/>
    </dgm:pt>
    <dgm:pt modelId="{B174AF2D-BB3C-4831-9F6D-15512EDC9B0C}" type="pres">
      <dgm:prSet presAssocID="{252A07E9-4565-4F37-9E10-C57BB4F98688}" presName="parTx" presStyleLbl="revTx" presStyleIdx="1" presStyleCnt="7">
        <dgm:presLayoutVars>
          <dgm:chMax val="0"/>
          <dgm:chPref val="0"/>
        </dgm:presLayoutVars>
      </dgm:prSet>
      <dgm:spPr/>
    </dgm:pt>
    <dgm:pt modelId="{849DF417-3197-4C8D-8107-D252D316DFD2}" type="pres">
      <dgm:prSet presAssocID="{16B0E0AC-629B-4300-AED4-26AF8F8AC6E8}" presName="sibTrans" presStyleCnt="0"/>
      <dgm:spPr/>
    </dgm:pt>
    <dgm:pt modelId="{DD96CD15-DACE-42D5-9A6A-9969CDD21CC5}" type="pres">
      <dgm:prSet presAssocID="{9B0A6584-6C96-4DDD-9CE1-3811983D8FC7}" presName="compNode" presStyleCnt="0"/>
      <dgm:spPr/>
    </dgm:pt>
    <dgm:pt modelId="{C8A258EB-8C3F-4EB8-944E-2C61AD1AAF07}" type="pres">
      <dgm:prSet presAssocID="{9B0A6584-6C96-4DDD-9CE1-3811983D8FC7}" presName="bgRect" presStyleLbl="bgShp" presStyleIdx="2" presStyleCnt="7"/>
      <dgm:spPr/>
    </dgm:pt>
    <dgm:pt modelId="{389C05DB-B576-4569-B229-D73BE3CC630B}" type="pres">
      <dgm:prSet presAssocID="{9B0A6584-6C96-4DDD-9CE1-3811983D8FC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2FA059B-655D-4BB1-9FA0-8E6A3C99A378}" type="pres">
      <dgm:prSet presAssocID="{9B0A6584-6C96-4DDD-9CE1-3811983D8FC7}" presName="spaceRect" presStyleCnt="0"/>
      <dgm:spPr/>
    </dgm:pt>
    <dgm:pt modelId="{9C866376-31E1-4A1B-B90A-2E0A2016AAE9}" type="pres">
      <dgm:prSet presAssocID="{9B0A6584-6C96-4DDD-9CE1-3811983D8FC7}" presName="parTx" presStyleLbl="revTx" presStyleIdx="2" presStyleCnt="7">
        <dgm:presLayoutVars>
          <dgm:chMax val="0"/>
          <dgm:chPref val="0"/>
        </dgm:presLayoutVars>
      </dgm:prSet>
      <dgm:spPr/>
    </dgm:pt>
    <dgm:pt modelId="{EDDF1087-7CCF-4494-A794-2D15297D88ED}" type="pres">
      <dgm:prSet presAssocID="{26ADE533-97F1-486A-B696-5A1ED0D4BD27}" presName="sibTrans" presStyleCnt="0"/>
      <dgm:spPr/>
    </dgm:pt>
    <dgm:pt modelId="{E1B62AA3-E372-4C1C-B968-067E083E1C4B}" type="pres">
      <dgm:prSet presAssocID="{D6E613AD-7CBD-4F0E-B509-6B89444A97C2}" presName="compNode" presStyleCnt="0"/>
      <dgm:spPr/>
    </dgm:pt>
    <dgm:pt modelId="{AAEC3DAE-BD4F-4967-90A2-6B3C223CB399}" type="pres">
      <dgm:prSet presAssocID="{D6E613AD-7CBD-4F0E-B509-6B89444A97C2}" presName="bgRect" presStyleLbl="bgShp" presStyleIdx="3" presStyleCnt="7"/>
      <dgm:spPr/>
    </dgm:pt>
    <dgm:pt modelId="{586DBF91-BF38-44CB-9D37-0B0FC399A4FF}" type="pres">
      <dgm:prSet presAssocID="{D6E613AD-7CBD-4F0E-B509-6B89444A97C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B77CF42-B19E-4C66-81E0-C77009FFBF47}" type="pres">
      <dgm:prSet presAssocID="{D6E613AD-7CBD-4F0E-B509-6B89444A97C2}" presName="spaceRect" presStyleCnt="0"/>
      <dgm:spPr/>
    </dgm:pt>
    <dgm:pt modelId="{C1702CA9-26CC-407D-82D1-C01745FF642C}" type="pres">
      <dgm:prSet presAssocID="{D6E613AD-7CBD-4F0E-B509-6B89444A97C2}" presName="parTx" presStyleLbl="revTx" presStyleIdx="3" presStyleCnt="7">
        <dgm:presLayoutVars>
          <dgm:chMax val="0"/>
          <dgm:chPref val="0"/>
        </dgm:presLayoutVars>
      </dgm:prSet>
      <dgm:spPr/>
    </dgm:pt>
    <dgm:pt modelId="{C0C7E184-AF5A-4621-B85F-1095836BD54F}" type="pres">
      <dgm:prSet presAssocID="{2CBF8007-A447-46FB-90DD-FA16FF9447A5}" presName="sibTrans" presStyleCnt="0"/>
      <dgm:spPr/>
    </dgm:pt>
    <dgm:pt modelId="{8F8CC551-E167-4DBB-88C7-73BFCBDEAC12}" type="pres">
      <dgm:prSet presAssocID="{5FF5B4A9-0C0B-4242-BA70-8C5F642B2085}" presName="compNode" presStyleCnt="0"/>
      <dgm:spPr/>
    </dgm:pt>
    <dgm:pt modelId="{9D3713AB-5651-4944-AFDE-6BDDD20B2ADA}" type="pres">
      <dgm:prSet presAssocID="{5FF5B4A9-0C0B-4242-BA70-8C5F642B2085}" presName="bgRect" presStyleLbl="bgShp" presStyleIdx="4" presStyleCnt="7"/>
      <dgm:spPr/>
    </dgm:pt>
    <dgm:pt modelId="{600E4E0B-091F-4103-8EA1-C33DBA80E1A5}" type="pres">
      <dgm:prSet presAssocID="{5FF5B4A9-0C0B-4242-BA70-8C5F642B208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32B4F1D-BDAA-4AE7-BE35-72467D3ECF00}" type="pres">
      <dgm:prSet presAssocID="{5FF5B4A9-0C0B-4242-BA70-8C5F642B2085}" presName="spaceRect" presStyleCnt="0"/>
      <dgm:spPr/>
    </dgm:pt>
    <dgm:pt modelId="{840E9D12-3C39-43F6-A97D-0B4B5DE722FE}" type="pres">
      <dgm:prSet presAssocID="{5FF5B4A9-0C0B-4242-BA70-8C5F642B2085}" presName="parTx" presStyleLbl="revTx" presStyleIdx="4" presStyleCnt="7">
        <dgm:presLayoutVars>
          <dgm:chMax val="0"/>
          <dgm:chPref val="0"/>
        </dgm:presLayoutVars>
      </dgm:prSet>
      <dgm:spPr/>
    </dgm:pt>
    <dgm:pt modelId="{58FD8B42-9676-465C-8CAD-906C7012287B}" type="pres">
      <dgm:prSet presAssocID="{4171FC14-A570-43CD-BB33-1AE904A4E6ED}" presName="sibTrans" presStyleCnt="0"/>
      <dgm:spPr/>
    </dgm:pt>
    <dgm:pt modelId="{12BEA0C2-B60D-4606-B5B4-FC3102E595FB}" type="pres">
      <dgm:prSet presAssocID="{DAC9E3B4-E9EC-41B5-85F6-2600E7B99A6E}" presName="compNode" presStyleCnt="0"/>
      <dgm:spPr/>
    </dgm:pt>
    <dgm:pt modelId="{471BF87F-B71C-40E6-B612-3590A95A5E35}" type="pres">
      <dgm:prSet presAssocID="{DAC9E3B4-E9EC-41B5-85F6-2600E7B99A6E}" presName="bgRect" presStyleLbl="bgShp" presStyleIdx="5" presStyleCnt="7"/>
      <dgm:spPr/>
    </dgm:pt>
    <dgm:pt modelId="{E8135CF8-BCAF-408B-8089-D616E4AAC5C8}" type="pres">
      <dgm:prSet presAssocID="{DAC9E3B4-E9EC-41B5-85F6-2600E7B99A6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910AC91F-C036-402A-94A6-BCF0A7F817A0}" type="pres">
      <dgm:prSet presAssocID="{DAC9E3B4-E9EC-41B5-85F6-2600E7B99A6E}" presName="spaceRect" presStyleCnt="0"/>
      <dgm:spPr/>
    </dgm:pt>
    <dgm:pt modelId="{043F656C-B16C-46F2-95A8-952E075E8858}" type="pres">
      <dgm:prSet presAssocID="{DAC9E3B4-E9EC-41B5-85F6-2600E7B99A6E}" presName="parTx" presStyleLbl="revTx" presStyleIdx="5" presStyleCnt="7">
        <dgm:presLayoutVars>
          <dgm:chMax val="0"/>
          <dgm:chPref val="0"/>
        </dgm:presLayoutVars>
      </dgm:prSet>
      <dgm:spPr/>
    </dgm:pt>
    <dgm:pt modelId="{6084278A-A63F-4A4A-83A2-B2CA0B35BFEE}" type="pres">
      <dgm:prSet presAssocID="{6CBEF666-519D-4A50-BD9D-875BF3CE3737}" presName="sibTrans" presStyleCnt="0"/>
      <dgm:spPr/>
    </dgm:pt>
    <dgm:pt modelId="{9F00DD64-0B3E-44F0-8504-7A63AA904917}" type="pres">
      <dgm:prSet presAssocID="{62EDE978-BA47-42CD-A72A-7C6A81587EF1}" presName="compNode" presStyleCnt="0"/>
      <dgm:spPr/>
    </dgm:pt>
    <dgm:pt modelId="{796A22D0-EAE7-45B8-A8C2-84877FA10B10}" type="pres">
      <dgm:prSet presAssocID="{62EDE978-BA47-42CD-A72A-7C6A81587EF1}" presName="bgRect" presStyleLbl="bgShp" presStyleIdx="6" presStyleCnt="7"/>
      <dgm:spPr/>
    </dgm:pt>
    <dgm:pt modelId="{7C56D3A1-481B-4D29-8305-080FBE304A55}" type="pres">
      <dgm:prSet presAssocID="{62EDE978-BA47-42CD-A72A-7C6A81587EF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DF00B90B-CBCA-4E94-98FA-06699619DFF9}" type="pres">
      <dgm:prSet presAssocID="{62EDE978-BA47-42CD-A72A-7C6A81587EF1}" presName="spaceRect" presStyleCnt="0"/>
      <dgm:spPr/>
    </dgm:pt>
    <dgm:pt modelId="{D4F653EC-394E-46C8-AC97-B6515E69922A}" type="pres">
      <dgm:prSet presAssocID="{62EDE978-BA47-42CD-A72A-7C6A81587EF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5260216-6413-4DD3-BD46-D933B70B792A}" srcId="{F6C0F253-BBCC-49A5-A3A5-2B2D0A1C7AB2}" destId="{252A07E9-4565-4F37-9E10-C57BB4F98688}" srcOrd="1" destOrd="0" parTransId="{DB5BA989-442C-431F-8E8D-51128EE7CB58}" sibTransId="{16B0E0AC-629B-4300-AED4-26AF8F8AC6E8}"/>
    <dgm:cxn modelId="{13123E6F-6C64-4032-802B-D282407DD403}" type="presOf" srcId="{62EDE978-BA47-42CD-A72A-7C6A81587EF1}" destId="{D4F653EC-394E-46C8-AC97-B6515E69922A}" srcOrd="0" destOrd="0" presId="urn:microsoft.com/office/officeart/2018/2/layout/IconVerticalSolidList"/>
    <dgm:cxn modelId="{83C1F974-FB1B-4658-9D8B-1724C2324F44}" type="presOf" srcId="{5FF5B4A9-0C0B-4242-BA70-8C5F642B2085}" destId="{840E9D12-3C39-43F6-A97D-0B4B5DE722FE}" srcOrd="0" destOrd="0" presId="urn:microsoft.com/office/officeart/2018/2/layout/IconVerticalSolidList"/>
    <dgm:cxn modelId="{A27A8B94-B133-4D63-B31F-98F6A2366452}" type="presOf" srcId="{252A07E9-4565-4F37-9E10-C57BB4F98688}" destId="{B174AF2D-BB3C-4831-9F6D-15512EDC9B0C}" srcOrd="0" destOrd="0" presId="urn:microsoft.com/office/officeart/2018/2/layout/IconVerticalSolidList"/>
    <dgm:cxn modelId="{05DE26A2-7C24-4AED-88AD-F3752FCE66B7}" type="presOf" srcId="{D6E613AD-7CBD-4F0E-B509-6B89444A97C2}" destId="{C1702CA9-26CC-407D-82D1-C01745FF642C}" srcOrd="0" destOrd="0" presId="urn:microsoft.com/office/officeart/2018/2/layout/IconVerticalSolidList"/>
    <dgm:cxn modelId="{534B4BA3-3908-4133-9A4D-08383E9157B6}" type="presOf" srcId="{F6C0F253-BBCC-49A5-A3A5-2B2D0A1C7AB2}" destId="{13E8F751-F875-46F2-AB9F-E50292901B3A}" srcOrd="0" destOrd="0" presId="urn:microsoft.com/office/officeart/2018/2/layout/IconVerticalSolidList"/>
    <dgm:cxn modelId="{B4B207A7-CDDE-4CD5-92E4-09C719DE9E49}" srcId="{F6C0F253-BBCC-49A5-A3A5-2B2D0A1C7AB2}" destId="{5FF5B4A9-0C0B-4242-BA70-8C5F642B2085}" srcOrd="4" destOrd="0" parTransId="{2DFEA68B-18BC-4E03-90FF-FC1171CB2C20}" sibTransId="{4171FC14-A570-43CD-BB33-1AE904A4E6ED}"/>
    <dgm:cxn modelId="{58D36EBB-B076-475A-A1FD-0A5601FD9DE6}" srcId="{F6C0F253-BBCC-49A5-A3A5-2B2D0A1C7AB2}" destId="{1B463DC1-171B-4B4C-A467-3B9C702AED50}" srcOrd="0" destOrd="0" parTransId="{E083615A-92AF-417E-8FA8-A80FD1ED485E}" sibTransId="{F343D293-96E3-4129-864F-E3A0AAC2A0CE}"/>
    <dgm:cxn modelId="{56FFD3D0-EA4D-44B3-8A9B-3E051607EEED}" srcId="{F6C0F253-BBCC-49A5-A3A5-2B2D0A1C7AB2}" destId="{9B0A6584-6C96-4DDD-9CE1-3811983D8FC7}" srcOrd="2" destOrd="0" parTransId="{2B9FE7E3-C9F4-476B-9422-7010A1A56F10}" sibTransId="{26ADE533-97F1-486A-B696-5A1ED0D4BD27}"/>
    <dgm:cxn modelId="{70F881DE-5EF3-44AC-AA50-E0218F726159}" srcId="{F6C0F253-BBCC-49A5-A3A5-2B2D0A1C7AB2}" destId="{62EDE978-BA47-42CD-A72A-7C6A81587EF1}" srcOrd="6" destOrd="0" parTransId="{BEF78B2B-10A3-4786-BF89-D1A7AAF9BBAF}" sibTransId="{52E63A9C-21D9-47AF-9664-879D9B76BB40}"/>
    <dgm:cxn modelId="{5602A1E1-829E-44D4-9008-B4692D49986C}" type="presOf" srcId="{DAC9E3B4-E9EC-41B5-85F6-2600E7B99A6E}" destId="{043F656C-B16C-46F2-95A8-952E075E8858}" srcOrd="0" destOrd="0" presId="urn:microsoft.com/office/officeart/2018/2/layout/IconVerticalSolidList"/>
    <dgm:cxn modelId="{F73224E4-1370-441C-A781-B70C175AC915}" srcId="{F6C0F253-BBCC-49A5-A3A5-2B2D0A1C7AB2}" destId="{DAC9E3B4-E9EC-41B5-85F6-2600E7B99A6E}" srcOrd="5" destOrd="0" parTransId="{CED43DD3-7493-40F0-B8DF-108F1E510DE1}" sibTransId="{6CBEF666-519D-4A50-BD9D-875BF3CE3737}"/>
    <dgm:cxn modelId="{47C66FEE-F8F6-45DC-8370-F8EED2FAE997}" type="presOf" srcId="{9B0A6584-6C96-4DDD-9CE1-3811983D8FC7}" destId="{9C866376-31E1-4A1B-B90A-2E0A2016AAE9}" srcOrd="0" destOrd="0" presId="urn:microsoft.com/office/officeart/2018/2/layout/IconVerticalSolidList"/>
    <dgm:cxn modelId="{308CBAF7-0CA3-4910-A96B-C9804570D726}" srcId="{F6C0F253-BBCC-49A5-A3A5-2B2D0A1C7AB2}" destId="{D6E613AD-7CBD-4F0E-B509-6B89444A97C2}" srcOrd="3" destOrd="0" parTransId="{768AEB77-6DF3-4B9E-8E1C-96D9E5E57C9E}" sibTransId="{2CBF8007-A447-46FB-90DD-FA16FF9447A5}"/>
    <dgm:cxn modelId="{0C4F44FF-ADAD-4BB2-AEE9-D7D6903729AD}" type="presOf" srcId="{1B463DC1-171B-4B4C-A467-3B9C702AED50}" destId="{E385D3E6-27F1-45E9-8248-4ED32825A5EB}" srcOrd="0" destOrd="0" presId="urn:microsoft.com/office/officeart/2018/2/layout/IconVerticalSolidList"/>
    <dgm:cxn modelId="{0DC99CF8-999C-41FE-8B1A-E93CE6E0B6B2}" type="presParOf" srcId="{13E8F751-F875-46F2-AB9F-E50292901B3A}" destId="{F70B6125-4EED-4DF3-A27B-1D7B50F5D9B0}" srcOrd="0" destOrd="0" presId="urn:microsoft.com/office/officeart/2018/2/layout/IconVerticalSolidList"/>
    <dgm:cxn modelId="{AD6F3915-8CFA-446C-9711-74032420AE2F}" type="presParOf" srcId="{F70B6125-4EED-4DF3-A27B-1D7B50F5D9B0}" destId="{EC261A17-A959-448B-8ABA-FD79B1BC9FEB}" srcOrd="0" destOrd="0" presId="urn:microsoft.com/office/officeart/2018/2/layout/IconVerticalSolidList"/>
    <dgm:cxn modelId="{83508379-8FEC-48B4-9ECB-C87FC8BA3C1F}" type="presParOf" srcId="{F70B6125-4EED-4DF3-A27B-1D7B50F5D9B0}" destId="{8C52F6CB-ACFD-45AF-BB85-F4BE47A69B23}" srcOrd="1" destOrd="0" presId="urn:microsoft.com/office/officeart/2018/2/layout/IconVerticalSolidList"/>
    <dgm:cxn modelId="{FE923426-232C-400F-AD5B-61C337850902}" type="presParOf" srcId="{F70B6125-4EED-4DF3-A27B-1D7B50F5D9B0}" destId="{9C0C0CBB-414C-4CD8-A990-DBBC53156E28}" srcOrd="2" destOrd="0" presId="urn:microsoft.com/office/officeart/2018/2/layout/IconVerticalSolidList"/>
    <dgm:cxn modelId="{6A800D73-4B3D-4C96-9D71-203F65A4824B}" type="presParOf" srcId="{F70B6125-4EED-4DF3-A27B-1D7B50F5D9B0}" destId="{E385D3E6-27F1-45E9-8248-4ED32825A5EB}" srcOrd="3" destOrd="0" presId="urn:microsoft.com/office/officeart/2018/2/layout/IconVerticalSolidList"/>
    <dgm:cxn modelId="{3FADDAB0-889E-4F20-A45E-ADDF295BA55C}" type="presParOf" srcId="{13E8F751-F875-46F2-AB9F-E50292901B3A}" destId="{3D7399B2-3713-4300-B3E3-0A8FFA7F8E4B}" srcOrd="1" destOrd="0" presId="urn:microsoft.com/office/officeart/2018/2/layout/IconVerticalSolidList"/>
    <dgm:cxn modelId="{6EC2E2C0-8F7E-4A34-8F5B-AD5F7FD411A4}" type="presParOf" srcId="{13E8F751-F875-46F2-AB9F-E50292901B3A}" destId="{73EAD29E-DF5D-43F2-B065-EFE83BE0DFCA}" srcOrd="2" destOrd="0" presId="urn:microsoft.com/office/officeart/2018/2/layout/IconVerticalSolidList"/>
    <dgm:cxn modelId="{6EFE2218-678C-4128-B8F1-A2A302F18BC8}" type="presParOf" srcId="{73EAD29E-DF5D-43F2-B065-EFE83BE0DFCA}" destId="{9934F99C-CC8C-46AE-8422-403E448311BC}" srcOrd="0" destOrd="0" presId="urn:microsoft.com/office/officeart/2018/2/layout/IconVerticalSolidList"/>
    <dgm:cxn modelId="{F62FF229-DAD9-4228-A27B-C72962BDFA4C}" type="presParOf" srcId="{73EAD29E-DF5D-43F2-B065-EFE83BE0DFCA}" destId="{3E8073AF-7A0A-4406-AA01-15672BA816AC}" srcOrd="1" destOrd="0" presId="urn:microsoft.com/office/officeart/2018/2/layout/IconVerticalSolidList"/>
    <dgm:cxn modelId="{C88B929E-3572-45D0-BA9A-FABF87D9FB1D}" type="presParOf" srcId="{73EAD29E-DF5D-43F2-B065-EFE83BE0DFCA}" destId="{B3DAFD5B-4BCD-4C89-A45F-C6B590FD404B}" srcOrd="2" destOrd="0" presId="urn:microsoft.com/office/officeart/2018/2/layout/IconVerticalSolidList"/>
    <dgm:cxn modelId="{C7F2C61A-1D2A-4480-8744-7CD8E2A1F14D}" type="presParOf" srcId="{73EAD29E-DF5D-43F2-B065-EFE83BE0DFCA}" destId="{B174AF2D-BB3C-4831-9F6D-15512EDC9B0C}" srcOrd="3" destOrd="0" presId="urn:microsoft.com/office/officeart/2018/2/layout/IconVerticalSolidList"/>
    <dgm:cxn modelId="{062DD72D-CB25-4FF3-A5B8-297ECDFA000A}" type="presParOf" srcId="{13E8F751-F875-46F2-AB9F-E50292901B3A}" destId="{849DF417-3197-4C8D-8107-D252D316DFD2}" srcOrd="3" destOrd="0" presId="urn:microsoft.com/office/officeart/2018/2/layout/IconVerticalSolidList"/>
    <dgm:cxn modelId="{A42B9622-324E-44CA-A483-AABEAF89EB24}" type="presParOf" srcId="{13E8F751-F875-46F2-AB9F-E50292901B3A}" destId="{DD96CD15-DACE-42D5-9A6A-9969CDD21CC5}" srcOrd="4" destOrd="0" presId="urn:microsoft.com/office/officeart/2018/2/layout/IconVerticalSolidList"/>
    <dgm:cxn modelId="{F40B7524-41DB-4572-B7A6-F582D75F1832}" type="presParOf" srcId="{DD96CD15-DACE-42D5-9A6A-9969CDD21CC5}" destId="{C8A258EB-8C3F-4EB8-944E-2C61AD1AAF07}" srcOrd="0" destOrd="0" presId="urn:microsoft.com/office/officeart/2018/2/layout/IconVerticalSolidList"/>
    <dgm:cxn modelId="{7991806D-CEA2-44AD-A37D-6691D7075D20}" type="presParOf" srcId="{DD96CD15-DACE-42D5-9A6A-9969CDD21CC5}" destId="{389C05DB-B576-4569-B229-D73BE3CC630B}" srcOrd="1" destOrd="0" presId="urn:microsoft.com/office/officeart/2018/2/layout/IconVerticalSolidList"/>
    <dgm:cxn modelId="{1C128072-8233-4C7A-A24F-F8869CD67532}" type="presParOf" srcId="{DD96CD15-DACE-42D5-9A6A-9969CDD21CC5}" destId="{42FA059B-655D-4BB1-9FA0-8E6A3C99A378}" srcOrd="2" destOrd="0" presId="urn:microsoft.com/office/officeart/2018/2/layout/IconVerticalSolidList"/>
    <dgm:cxn modelId="{D159F118-7CFF-4808-A5A5-F8C5CA221106}" type="presParOf" srcId="{DD96CD15-DACE-42D5-9A6A-9969CDD21CC5}" destId="{9C866376-31E1-4A1B-B90A-2E0A2016AAE9}" srcOrd="3" destOrd="0" presId="urn:microsoft.com/office/officeart/2018/2/layout/IconVerticalSolidList"/>
    <dgm:cxn modelId="{5A44B8EB-3C0B-4D36-BF19-4C140992956B}" type="presParOf" srcId="{13E8F751-F875-46F2-AB9F-E50292901B3A}" destId="{EDDF1087-7CCF-4494-A794-2D15297D88ED}" srcOrd="5" destOrd="0" presId="urn:microsoft.com/office/officeart/2018/2/layout/IconVerticalSolidList"/>
    <dgm:cxn modelId="{EE701B29-6746-450C-BE1D-D1E037F07A92}" type="presParOf" srcId="{13E8F751-F875-46F2-AB9F-E50292901B3A}" destId="{E1B62AA3-E372-4C1C-B968-067E083E1C4B}" srcOrd="6" destOrd="0" presId="urn:microsoft.com/office/officeart/2018/2/layout/IconVerticalSolidList"/>
    <dgm:cxn modelId="{3C63A455-DF5C-4763-90BF-C33F2A8FF44A}" type="presParOf" srcId="{E1B62AA3-E372-4C1C-B968-067E083E1C4B}" destId="{AAEC3DAE-BD4F-4967-90A2-6B3C223CB399}" srcOrd="0" destOrd="0" presId="urn:microsoft.com/office/officeart/2018/2/layout/IconVerticalSolidList"/>
    <dgm:cxn modelId="{00BCE2DD-9A0E-417C-A334-4DF20E5DB7F4}" type="presParOf" srcId="{E1B62AA3-E372-4C1C-B968-067E083E1C4B}" destId="{586DBF91-BF38-44CB-9D37-0B0FC399A4FF}" srcOrd="1" destOrd="0" presId="urn:microsoft.com/office/officeart/2018/2/layout/IconVerticalSolidList"/>
    <dgm:cxn modelId="{0FBD3497-DF8F-4DDE-BAB7-F4DB5DDA0035}" type="presParOf" srcId="{E1B62AA3-E372-4C1C-B968-067E083E1C4B}" destId="{9B77CF42-B19E-4C66-81E0-C77009FFBF47}" srcOrd="2" destOrd="0" presId="urn:microsoft.com/office/officeart/2018/2/layout/IconVerticalSolidList"/>
    <dgm:cxn modelId="{7BB9B628-598F-49D7-AA38-2000A3757F13}" type="presParOf" srcId="{E1B62AA3-E372-4C1C-B968-067E083E1C4B}" destId="{C1702CA9-26CC-407D-82D1-C01745FF642C}" srcOrd="3" destOrd="0" presId="urn:microsoft.com/office/officeart/2018/2/layout/IconVerticalSolidList"/>
    <dgm:cxn modelId="{3EFCE9C7-6505-4E3C-8A8B-D3FEF8D967BD}" type="presParOf" srcId="{13E8F751-F875-46F2-AB9F-E50292901B3A}" destId="{C0C7E184-AF5A-4621-B85F-1095836BD54F}" srcOrd="7" destOrd="0" presId="urn:microsoft.com/office/officeart/2018/2/layout/IconVerticalSolidList"/>
    <dgm:cxn modelId="{7E6E5F7B-477D-4F64-861A-67A7BC41E486}" type="presParOf" srcId="{13E8F751-F875-46F2-AB9F-E50292901B3A}" destId="{8F8CC551-E167-4DBB-88C7-73BFCBDEAC12}" srcOrd="8" destOrd="0" presId="urn:microsoft.com/office/officeart/2018/2/layout/IconVerticalSolidList"/>
    <dgm:cxn modelId="{1974DDDA-03C2-414D-8427-78C2372BAE61}" type="presParOf" srcId="{8F8CC551-E167-4DBB-88C7-73BFCBDEAC12}" destId="{9D3713AB-5651-4944-AFDE-6BDDD20B2ADA}" srcOrd="0" destOrd="0" presId="urn:microsoft.com/office/officeart/2018/2/layout/IconVerticalSolidList"/>
    <dgm:cxn modelId="{8806C419-B9CD-4DAB-8E64-6EA9BCE62E48}" type="presParOf" srcId="{8F8CC551-E167-4DBB-88C7-73BFCBDEAC12}" destId="{600E4E0B-091F-4103-8EA1-C33DBA80E1A5}" srcOrd="1" destOrd="0" presId="urn:microsoft.com/office/officeart/2018/2/layout/IconVerticalSolidList"/>
    <dgm:cxn modelId="{DF654D7F-C4F4-4F4E-9222-6EC7A8E45C6D}" type="presParOf" srcId="{8F8CC551-E167-4DBB-88C7-73BFCBDEAC12}" destId="{C32B4F1D-BDAA-4AE7-BE35-72467D3ECF00}" srcOrd="2" destOrd="0" presId="urn:microsoft.com/office/officeart/2018/2/layout/IconVerticalSolidList"/>
    <dgm:cxn modelId="{80A43DF2-C9E7-4FD1-AF88-003AEA794C23}" type="presParOf" srcId="{8F8CC551-E167-4DBB-88C7-73BFCBDEAC12}" destId="{840E9D12-3C39-43F6-A97D-0B4B5DE722FE}" srcOrd="3" destOrd="0" presId="urn:microsoft.com/office/officeart/2018/2/layout/IconVerticalSolidList"/>
    <dgm:cxn modelId="{D1126A7A-6697-4546-8EB0-2B328DDAD3D6}" type="presParOf" srcId="{13E8F751-F875-46F2-AB9F-E50292901B3A}" destId="{58FD8B42-9676-465C-8CAD-906C7012287B}" srcOrd="9" destOrd="0" presId="urn:microsoft.com/office/officeart/2018/2/layout/IconVerticalSolidList"/>
    <dgm:cxn modelId="{0D020668-2E32-4BFD-88AB-F7B7F82644D7}" type="presParOf" srcId="{13E8F751-F875-46F2-AB9F-E50292901B3A}" destId="{12BEA0C2-B60D-4606-B5B4-FC3102E595FB}" srcOrd="10" destOrd="0" presId="urn:microsoft.com/office/officeart/2018/2/layout/IconVerticalSolidList"/>
    <dgm:cxn modelId="{D77C8980-BE6C-4BAA-AC59-13942BDDE840}" type="presParOf" srcId="{12BEA0C2-B60D-4606-B5B4-FC3102E595FB}" destId="{471BF87F-B71C-40E6-B612-3590A95A5E35}" srcOrd="0" destOrd="0" presId="urn:microsoft.com/office/officeart/2018/2/layout/IconVerticalSolidList"/>
    <dgm:cxn modelId="{7354F005-98EC-435D-91F6-39815155146B}" type="presParOf" srcId="{12BEA0C2-B60D-4606-B5B4-FC3102E595FB}" destId="{E8135CF8-BCAF-408B-8089-D616E4AAC5C8}" srcOrd="1" destOrd="0" presId="urn:microsoft.com/office/officeart/2018/2/layout/IconVerticalSolidList"/>
    <dgm:cxn modelId="{11AE0CD4-F76E-4099-BBD3-4ADFDEE75C1D}" type="presParOf" srcId="{12BEA0C2-B60D-4606-B5B4-FC3102E595FB}" destId="{910AC91F-C036-402A-94A6-BCF0A7F817A0}" srcOrd="2" destOrd="0" presId="urn:microsoft.com/office/officeart/2018/2/layout/IconVerticalSolidList"/>
    <dgm:cxn modelId="{843346D0-BC27-45D4-B630-D39D2280E0B0}" type="presParOf" srcId="{12BEA0C2-B60D-4606-B5B4-FC3102E595FB}" destId="{043F656C-B16C-46F2-95A8-952E075E8858}" srcOrd="3" destOrd="0" presId="urn:microsoft.com/office/officeart/2018/2/layout/IconVerticalSolidList"/>
    <dgm:cxn modelId="{5476D8EB-DD34-4E79-BC72-466640A2559E}" type="presParOf" srcId="{13E8F751-F875-46F2-AB9F-E50292901B3A}" destId="{6084278A-A63F-4A4A-83A2-B2CA0B35BFEE}" srcOrd="11" destOrd="0" presId="urn:microsoft.com/office/officeart/2018/2/layout/IconVerticalSolidList"/>
    <dgm:cxn modelId="{6286D735-116F-4169-BB0D-7E36F7BCAC76}" type="presParOf" srcId="{13E8F751-F875-46F2-AB9F-E50292901B3A}" destId="{9F00DD64-0B3E-44F0-8504-7A63AA904917}" srcOrd="12" destOrd="0" presId="urn:microsoft.com/office/officeart/2018/2/layout/IconVerticalSolidList"/>
    <dgm:cxn modelId="{E9D06425-7FB5-486F-A44A-EFB0EA1548DC}" type="presParOf" srcId="{9F00DD64-0B3E-44F0-8504-7A63AA904917}" destId="{796A22D0-EAE7-45B8-A8C2-84877FA10B10}" srcOrd="0" destOrd="0" presId="urn:microsoft.com/office/officeart/2018/2/layout/IconVerticalSolidList"/>
    <dgm:cxn modelId="{E67DA543-5E2D-4D7E-BD80-A6814C4775EB}" type="presParOf" srcId="{9F00DD64-0B3E-44F0-8504-7A63AA904917}" destId="{7C56D3A1-481B-4D29-8305-080FBE304A55}" srcOrd="1" destOrd="0" presId="urn:microsoft.com/office/officeart/2018/2/layout/IconVerticalSolidList"/>
    <dgm:cxn modelId="{666151EE-3CA8-4410-8C7D-C368F7EE8F8F}" type="presParOf" srcId="{9F00DD64-0B3E-44F0-8504-7A63AA904917}" destId="{DF00B90B-CBCA-4E94-98FA-06699619DFF9}" srcOrd="2" destOrd="0" presId="urn:microsoft.com/office/officeart/2018/2/layout/IconVerticalSolidList"/>
    <dgm:cxn modelId="{E9AA193C-BAE0-454A-9C97-D93E52A13ED2}" type="presParOf" srcId="{9F00DD64-0B3E-44F0-8504-7A63AA904917}" destId="{D4F653EC-394E-46C8-AC97-B6515E6992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61A17-A959-448B-8ABA-FD79B1BC9FEB}">
      <dsp:nvSpPr>
        <dsp:cNvPr id="0" name=""/>
        <dsp:cNvSpPr/>
      </dsp:nvSpPr>
      <dsp:spPr>
        <a:xfrm>
          <a:off x="0" y="302"/>
          <a:ext cx="4731975" cy="416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2F6CB-ACFD-45AF-BB85-F4BE47A69B23}">
      <dsp:nvSpPr>
        <dsp:cNvPr id="0" name=""/>
        <dsp:cNvSpPr/>
      </dsp:nvSpPr>
      <dsp:spPr>
        <a:xfrm>
          <a:off x="125919" y="93961"/>
          <a:ext cx="228944" cy="2289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5D3E6-27F1-45E9-8248-4ED32825A5EB}">
      <dsp:nvSpPr>
        <dsp:cNvPr id="0" name=""/>
        <dsp:cNvSpPr/>
      </dsp:nvSpPr>
      <dsp:spPr>
        <a:xfrm>
          <a:off x="480783" y="302"/>
          <a:ext cx="4251191" cy="41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054" tIns="44054" rIns="44054" bIns="440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</a:t>
          </a:r>
        </a:p>
      </dsp:txBody>
      <dsp:txXfrm>
        <a:off x="480783" y="302"/>
        <a:ext cx="4251191" cy="416262"/>
      </dsp:txXfrm>
    </dsp:sp>
    <dsp:sp modelId="{9934F99C-CC8C-46AE-8422-403E448311BC}">
      <dsp:nvSpPr>
        <dsp:cNvPr id="0" name=""/>
        <dsp:cNvSpPr/>
      </dsp:nvSpPr>
      <dsp:spPr>
        <a:xfrm>
          <a:off x="0" y="520630"/>
          <a:ext cx="4731975" cy="416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073AF-7A0A-4406-AA01-15672BA816AC}">
      <dsp:nvSpPr>
        <dsp:cNvPr id="0" name=""/>
        <dsp:cNvSpPr/>
      </dsp:nvSpPr>
      <dsp:spPr>
        <a:xfrm>
          <a:off x="125919" y="614289"/>
          <a:ext cx="228944" cy="2289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4AF2D-BB3C-4831-9F6D-15512EDC9B0C}">
      <dsp:nvSpPr>
        <dsp:cNvPr id="0" name=""/>
        <dsp:cNvSpPr/>
      </dsp:nvSpPr>
      <dsp:spPr>
        <a:xfrm>
          <a:off x="480783" y="520630"/>
          <a:ext cx="4251191" cy="41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054" tIns="44054" rIns="44054" bIns="440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Goals</a:t>
          </a:r>
        </a:p>
      </dsp:txBody>
      <dsp:txXfrm>
        <a:off x="480783" y="520630"/>
        <a:ext cx="4251191" cy="416262"/>
      </dsp:txXfrm>
    </dsp:sp>
    <dsp:sp modelId="{C8A258EB-8C3F-4EB8-944E-2C61AD1AAF07}">
      <dsp:nvSpPr>
        <dsp:cNvPr id="0" name=""/>
        <dsp:cNvSpPr/>
      </dsp:nvSpPr>
      <dsp:spPr>
        <a:xfrm>
          <a:off x="0" y="1040958"/>
          <a:ext cx="4731975" cy="416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C05DB-B576-4569-B229-D73BE3CC630B}">
      <dsp:nvSpPr>
        <dsp:cNvPr id="0" name=""/>
        <dsp:cNvSpPr/>
      </dsp:nvSpPr>
      <dsp:spPr>
        <a:xfrm>
          <a:off x="125919" y="1134617"/>
          <a:ext cx="228944" cy="2289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66376-31E1-4A1B-B90A-2E0A2016AAE9}">
      <dsp:nvSpPr>
        <dsp:cNvPr id="0" name=""/>
        <dsp:cNvSpPr/>
      </dsp:nvSpPr>
      <dsp:spPr>
        <a:xfrm>
          <a:off x="480783" y="1040958"/>
          <a:ext cx="4251191" cy="41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054" tIns="44054" rIns="44054" bIns="440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Technical Specification</a:t>
          </a:r>
        </a:p>
      </dsp:txBody>
      <dsp:txXfrm>
        <a:off x="480783" y="1040958"/>
        <a:ext cx="4251191" cy="416262"/>
      </dsp:txXfrm>
    </dsp:sp>
    <dsp:sp modelId="{AAEC3DAE-BD4F-4967-90A2-6B3C223CB399}">
      <dsp:nvSpPr>
        <dsp:cNvPr id="0" name=""/>
        <dsp:cNvSpPr/>
      </dsp:nvSpPr>
      <dsp:spPr>
        <a:xfrm>
          <a:off x="0" y="1561286"/>
          <a:ext cx="4731975" cy="416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DBF91-BF38-44CB-9D37-0B0FC399A4FF}">
      <dsp:nvSpPr>
        <dsp:cNvPr id="0" name=""/>
        <dsp:cNvSpPr/>
      </dsp:nvSpPr>
      <dsp:spPr>
        <a:xfrm>
          <a:off x="125919" y="1654945"/>
          <a:ext cx="228944" cy="2289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702CA9-26CC-407D-82D1-C01745FF642C}">
      <dsp:nvSpPr>
        <dsp:cNvPr id="0" name=""/>
        <dsp:cNvSpPr/>
      </dsp:nvSpPr>
      <dsp:spPr>
        <a:xfrm>
          <a:off x="480783" y="1561286"/>
          <a:ext cx="4251191" cy="41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054" tIns="44054" rIns="44054" bIns="440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Methodology</a:t>
          </a:r>
        </a:p>
      </dsp:txBody>
      <dsp:txXfrm>
        <a:off x="480783" y="1561286"/>
        <a:ext cx="4251191" cy="416262"/>
      </dsp:txXfrm>
    </dsp:sp>
    <dsp:sp modelId="{9D3713AB-5651-4944-AFDE-6BDDD20B2ADA}">
      <dsp:nvSpPr>
        <dsp:cNvPr id="0" name=""/>
        <dsp:cNvSpPr/>
      </dsp:nvSpPr>
      <dsp:spPr>
        <a:xfrm>
          <a:off x="0" y="2081614"/>
          <a:ext cx="4731975" cy="416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E4E0B-091F-4103-8EA1-C33DBA80E1A5}">
      <dsp:nvSpPr>
        <dsp:cNvPr id="0" name=""/>
        <dsp:cNvSpPr/>
      </dsp:nvSpPr>
      <dsp:spPr>
        <a:xfrm>
          <a:off x="125919" y="2175273"/>
          <a:ext cx="228944" cy="2289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E9D12-3C39-43F6-A97D-0B4B5DE722FE}">
      <dsp:nvSpPr>
        <dsp:cNvPr id="0" name=""/>
        <dsp:cNvSpPr/>
      </dsp:nvSpPr>
      <dsp:spPr>
        <a:xfrm>
          <a:off x="480783" y="2081614"/>
          <a:ext cx="4251191" cy="41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054" tIns="44054" rIns="44054" bIns="440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</a:t>
          </a:r>
        </a:p>
      </dsp:txBody>
      <dsp:txXfrm>
        <a:off x="480783" y="2081614"/>
        <a:ext cx="4251191" cy="416262"/>
      </dsp:txXfrm>
    </dsp:sp>
    <dsp:sp modelId="{471BF87F-B71C-40E6-B612-3590A95A5E35}">
      <dsp:nvSpPr>
        <dsp:cNvPr id="0" name=""/>
        <dsp:cNvSpPr/>
      </dsp:nvSpPr>
      <dsp:spPr>
        <a:xfrm>
          <a:off x="0" y="2601942"/>
          <a:ext cx="4731975" cy="416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35CF8-BCAF-408B-8089-D616E4AAC5C8}">
      <dsp:nvSpPr>
        <dsp:cNvPr id="0" name=""/>
        <dsp:cNvSpPr/>
      </dsp:nvSpPr>
      <dsp:spPr>
        <a:xfrm>
          <a:off x="125919" y="2695602"/>
          <a:ext cx="228944" cy="2289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F656C-B16C-46F2-95A8-952E075E8858}">
      <dsp:nvSpPr>
        <dsp:cNvPr id="0" name=""/>
        <dsp:cNvSpPr/>
      </dsp:nvSpPr>
      <dsp:spPr>
        <a:xfrm>
          <a:off x="480783" y="2601942"/>
          <a:ext cx="4251191" cy="41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054" tIns="44054" rIns="44054" bIns="440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480783" y="2601942"/>
        <a:ext cx="4251191" cy="416262"/>
      </dsp:txXfrm>
    </dsp:sp>
    <dsp:sp modelId="{796A22D0-EAE7-45B8-A8C2-84877FA10B10}">
      <dsp:nvSpPr>
        <dsp:cNvPr id="0" name=""/>
        <dsp:cNvSpPr/>
      </dsp:nvSpPr>
      <dsp:spPr>
        <a:xfrm>
          <a:off x="0" y="3122271"/>
          <a:ext cx="4731975" cy="4162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6D3A1-481B-4D29-8305-080FBE304A55}">
      <dsp:nvSpPr>
        <dsp:cNvPr id="0" name=""/>
        <dsp:cNvSpPr/>
      </dsp:nvSpPr>
      <dsp:spPr>
        <a:xfrm>
          <a:off x="125919" y="3215930"/>
          <a:ext cx="228944" cy="22894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653EC-394E-46C8-AC97-B6515E69922A}">
      <dsp:nvSpPr>
        <dsp:cNvPr id="0" name=""/>
        <dsp:cNvSpPr/>
      </dsp:nvSpPr>
      <dsp:spPr>
        <a:xfrm>
          <a:off x="480783" y="3122271"/>
          <a:ext cx="4251191" cy="41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054" tIns="44054" rIns="44054" bIns="440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Future Scope </a:t>
          </a:r>
        </a:p>
      </dsp:txBody>
      <dsp:txXfrm>
        <a:off x="480783" y="3122271"/>
        <a:ext cx="4251191" cy="416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67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39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0096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31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7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80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04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40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4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38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1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9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7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73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18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1.jpe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7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5.jp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1B95-FDB7-4E8B-8346-E8112700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3" y="475334"/>
            <a:ext cx="4082748" cy="1551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2400">
                <a:solidFill>
                  <a:schemeClr val="tx1"/>
                </a:solidFill>
              </a:rPr>
              <a:t>Classification of weather using CNN and deep learning</a:t>
            </a:r>
            <a:br>
              <a:rPr lang="en-US" sz="2400">
                <a:solidFill>
                  <a:schemeClr val="tx1"/>
                </a:solidFill>
              </a:rPr>
            </a:b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6D450-EA80-423D-B1BE-50C35299F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1" y="2164875"/>
            <a:ext cx="3511251" cy="18705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102000"/>
              </a:lnSpc>
              <a:spcBef>
                <a:spcPts val="90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Presented By:</a:t>
            </a:r>
          </a:p>
          <a:p>
            <a:pPr marL="566289" lvl="1" indent="-283464" defTabSz="914400">
              <a:lnSpc>
                <a:spcPct val="102000"/>
              </a:lnSpc>
              <a:spcBef>
                <a:spcPts val="900"/>
              </a:spcBef>
            </a:pPr>
            <a:r>
              <a:rPr lang="en-US" dirty="0" err="1">
                <a:solidFill>
                  <a:schemeClr val="tx1"/>
                </a:solidFill>
              </a:rPr>
              <a:t>Pranjal</a:t>
            </a:r>
            <a:r>
              <a:rPr lang="en-US" dirty="0">
                <a:solidFill>
                  <a:schemeClr val="tx1"/>
                </a:solidFill>
              </a:rPr>
              <a:t> Pandey</a:t>
            </a:r>
          </a:p>
          <a:p>
            <a:pPr marL="566289" lvl="1" indent="-283464" defTabSz="914400">
              <a:lnSpc>
                <a:spcPct val="102000"/>
              </a:lnSpc>
              <a:spcBef>
                <a:spcPts val="900"/>
              </a:spcBef>
            </a:pPr>
            <a:r>
              <a:rPr lang="en-US" dirty="0" err="1">
                <a:solidFill>
                  <a:schemeClr val="tx1"/>
                </a:solidFill>
              </a:rPr>
              <a:t>Byreddy</a:t>
            </a:r>
            <a:r>
              <a:rPr lang="en-US" dirty="0">
                <a:solidFill>
                  <a:schemeClr val="tx1"/>
                </a:solidFill>
              </a:rPr>
              <a:t> Vishnu </a:t>
            </a:r>
          </a:p>
          <a:p>
            <a:pPr marL="566289" lvl="1" indent="-283464" defTabSz="914400">
              <a:lnSpc>
                <a:spcPct val="102000"/>
              </a:lnSpc>
              <a:spcBef>
                <a:spcPts val="900"/>
              </a:spcBef>
            </a:pPr>
            <a:r>
              <a:rPr lang="en-US" dirty="0" err="1">
                <a:solidFill>
                  <a:schemeClr val="tx1"/>
                </a:solidFill>
              </a:rPr>
              <a:t>Suhas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Cholleti</a:t>
            </a:r>
            <a:endParaRPr lang="en-US" dirty="0">
              <a:solidFill>
                <a:schemeClr val="tx1"/>
              </a:solidFill>
            </a:endParaRPr>
          </a:p>
          <a:p>
            <a:pPr marL="283464" indent="-283464" defTabSz="914400">
              <a:lnSpc>
                <a:spcPct val="102000"/>
              </a:lnSpc>
              <a:spcBef>
                <a:spcPts val="9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89A09-E496-4752-B660-902142CFD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046" y="1718491"/>
            <a:ext cx="2762398" cy="1968208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8A64B74C-1E67-41D8-904D-3D669A5E9C90}"/>
              </a:ext>
            </a:extLst>
          </p:cNvPr>
          <p:cNvSpPr txBox="1"/>
          <p:nvPr/>
        </p:nvSpPr>
        <p:spPr>
          <a:xfrm>
            <a:off x="6228605" y="4699828"/>
            <a:ext cx="2762398" cy="19682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0" tIns="0" rIns="0" bIns="0" rtlCol="0">
            <a:normAutofit/>
          </a:bodyPr>
          <a:lstStyle/>
          <a:p>
            <a:pPr algn="ctr">
              <a:lnSpc>
                <a:spcPts val="1568"/>
              </a:lnSpc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Under</a:t>
            </a:r>
            <a:r>
              <a:rPr lang="en-US" sz="1200" spc="-18" dirty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guidance</a:t>
            </a:r>
            <a:r>
              <a:rPr lang="en-US" sz="1200" spc="-37" dirty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of</a:t>
            </a:r>
            <a:r>
              <a:rPr lang="en-US" sz="1200" spc="-10" dirty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Prof.</a:t>
            </a:r>
            <a:r>
              <a:rPr lang="en-US" sz="1200" spc="-18" dirty="0">
                <a:solidFill>
                  <a:srgbClr val="FFFFFF"/>
                </a:solidFill>
              </a:rPr>
              <a:t> </a:t>
            </a:r>
            <a:r>
              <a:rPr lang="en-US" sz="1200" spc="-18" dirty="0" err="1">
                <a:solidFill>
                  <a:srgbClr val="FFFFFF"/>
                </a:solidFill>
              </a:rPr>
              <a:t>Niyazi</a:t>
            </a:r>
            <a:r>
              <a:rPr lang="en-US" sz="1200" spc="-18" dirty="0">
                <a:solidFill>
                  <a:srgbClr val="FFFFFF"/>
                </a:solidFill>
              </a:rPr>
              <a:t> </a:t>
            </a:r>
            <a:r>
              <a:rPr lang="en-US" sz="1200" spc="-18" dirty="0" err="1">
                <a:solidFill>
                  <a:srgbClr val="FFFFFF"/>
                </a:solidFill>
              </a:rPr>
              <a:t>Sorkunlu</a:t>
            </a:r>
            <a:r>
              <a:rPr lang="en-US" sz="1200" spc="-18" dirty="0">
                <a:solidFill>
                  <a:srgbClr val="FFFFFF"/>
                </a:solidFill>
              </a:rPr>
              <a:t> 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3860C4-348F-4AF2-A04D-145A6B9EC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648"/>
    </mc:Choice>
    <mc:Fallback>
      <p:transition spd="slow" advTm="5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800" dirty="0"/>
              <a:t>Decision Trees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839680"/>
            <a:ext cx="2780167" cy="25197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It basically works in the principle of divide and conquer and recursive partitioning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It is loaded with a series of tests that determine the label of the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926AC-371F-4F75-AA06-672E531A7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"/>
          <a:stretch/>
        </p:blipFill>
        <p:spPr>
          <a:xfrm>
            <a:off x="4283967" y="1181100"/>
            <a:ext cx="3714651" cy="243840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1C00BB6-B57D-4424-B101-C4A508320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98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7"/>
    </mc:Choice>
    <mc:Fallback>
      <p:transition spd="slow" advTm="15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800" dirty="0"/>
              <a:t>Decision Trees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839680"/>
            <a:ext cx="2780167" cy="25197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Observation : low in accuracy, each trial is faster, follows tree data structure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 : Max Depth, min sample leaf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47E306-3C01-4B39-BB64-E410EC739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175" y="890377"/>
            <a:ext cx="3667637" cy="3019846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42B7E96-15B6-405A-A2F5-70F97B81D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9"/>
    </mc:Choice>
    <mc:Fallback>
      <p:transition spd="slow" advTm="11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800" dirty="0"/>
              <a:t>Random Forest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839680"/>
            <a:ext cx="2780167" cy="2519761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It is the collection of the decision trees, i.e. the basic building blocks of random forest are decision trees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While growing the trees it searches for the best feature among the random subset.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This results in diversity which generally yields better 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 It basically works in the principle of divide and conquer and recursive partitioning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It is loaded with a series of tests that determine the label of the image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0B2AA681-2644-404B-A841-5E5769F1C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25" y="967791"/>
            <a:ext cx="4808538" cy="2865017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F9EB0E7-26E6-4B40-9789-6A36F90D0B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8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04"/>
    </mc:Choice>
    <mc:Fallback>
      <p:transition spd="slow" advTm="15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800" dirty="0"/>
              <a:t>Random Forest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It is the collection of the decision trees, Observation : accuracy Increases, each trial becomes slower, collection of decision trees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 : Trees, M iterations </a:t>
            </a:r>
          </a:p>
        </p:txBody>
      </p:sp>
      <p:pic>
        <p:nvPicPr>
          <p:cNvPr id="5" name="Content Placeholder 4" descr="A picture containing road, black, sitting, monitor&#10;&#10;Description automatically generated">
            <a:extLst>
              <a:ext uri="{FF2B5EF4-FFF2-40B4-BE49-F238E27FC236}">
                <a16:creationId xmlns:a16="http://schemas.microsoft.com/office/drawing/2014/main" id="{9B7662E0-96B9-42CE-9FA7-2DF6C342A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38" y="852271"/>
            <a:ext cx="3658111" cy="3096057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1CCC70A-52FE-4E26-B1B1-622C8D52F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6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93"/>
    </mc:Choice>
    <mc:Fallback>
      <p:transition spd="slow" advTm="13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marR="0">
              <a:lnSpc>
                <a:spcPts val="237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Naïve Bayes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839680"/>
            <a:ext cx="2780167" cy="25197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This machine learning algorithm learns by looking at the training sets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Probabilistic classifier : It looks at the probability of assigning a class given a specific set of 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It will assume that each feature is independent of each other </a:t>
            </a:r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A6F9B6CE-5A16-4C3B-BAB5-23498FA33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64" y="1252377"/>
            <a:ext cx="4182059" cy="2295845"/>
          </a:xfr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949AD26-98FB-44CC-84AD-6C6208F8B5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47"/>
    </mc:Choice>
    <mc:Fallback>
      <p:transition spd="slow" advTm="21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marR="0">
              <a:lnSpc>
                <a:spcPts val="237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Naïve Bayes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839680"/>
            <a:ext cx="2780167" cy="251976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Observation : Highly Inefficient, simple Implementation,  less accurate with more number of independent predictors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 : Labels, Dataset 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DB80001-4F85-4F28-B5E4-D394EB60C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702" y="704613"/>
            <a:ext cx="3648584" cy="3391373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42EA87B-FEB8-4A64-BD2A-D442BB8E8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0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4"/>
    </mc:Choice>
    <mc:Fallback>
      <p:transition spd="slow" advTm="11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ts val="2373"/>
              </a:lnSpc>
              <a:spcBef>
                <a:spcPts val="0"/>
              </a:spcBef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CNN</a:t>
            </a:r>
            <a:b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(Convolutional Neural Networks)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839680"/>
            <a:ext cx="2780167" cy="251976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task of image classification using CNN involves reading an input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</a:t>
            </a:r>
            <a:r>
              <a:rPr lang="en-US" dirty="0"/>
              <a:t>, converting it into an array of pixels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First Layer: The first layer takes the input image and applies a filter on 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Other layers: Between each convoluted layer there are many layers through which the input image passes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015CA12-E654-45DE-B874-9EE0792C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25" y="1540420"/>
            <a:ext cx="4808538" cy="1719759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9F08F0F-5EA5-4ADA-A916-D75201E32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4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17"/>
    </mc:Choice>
    <mc:Fallback>
      <p:transition spd="slow" advTm="23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1D3463-5EC3-415A-BA16-AECBD0B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F7FF2-BA2D-43C2-9BF5-369363AD2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1B1A14-507B-490E-909F-0B7E0F2ED13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• Apply filters to extract features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Filters are composed of small kernels, learned.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One bias per filter.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Apply activation function on every value of feature 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45088D-B648-475A-B322-B918D75CA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2BC6B7-DFFD-4243-90A7-AD018857360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• Number of kernels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Size of kernels (W and H only, D is defined by input cube)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Activation function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Stride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Padding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Regularization type and value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77C195-AD64-4972-9B32-F75BF45A6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E4CFFD-A3FF-4208-BC26-AED370EE554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• Input: 3D cube, previous set of feature maps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Output: 3D cube, one 2D map per filter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22ACD6B-AAFA-407D-A4BF-27296AF33D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2"/>
    </mc:Choice>
    <mc:Fallback>
      <p:transition spd="slow" advTm="38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1D3463-5EC3-415A-BA16-AECBD0B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F7FF2-BA2D-43C2-9BF5-369363AD2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1B1A14-507B-490E-909F-0B7E0F2ED13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• Reduce dimensionality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Extract maximum of average of a region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Sliding window approach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45088D-B648-475A-B322-B918D75CA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2BC6B7-DFFD-4243-90A7-AD018857360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• Stride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Size of Window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77C195-AD64-4972-9B32-F75BF45A6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E4CFFD-A3FF-4208-BC26-AED370EE554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• Input: 3D cube, previous set of feature maps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Output: 3D cube, one 2D map per filter, reduce spatial dimensions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A31AC6-D19D-495A-A2B9-E6E6D8E5C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28"/>
    </mc:Choice>
    <mc:Fallback>
      <p:transition spd="slow" advTm="19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1D3463-5EC3-415A-BA16-AECBD0B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F7FF2-BA2D-43C2-9BF5-369363AD2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1B1A14-507B-490E-909F-0B7E0F2ED13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• Aggregate information from final feature maps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Generate final 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45088D-B648-475A-B322-B918D75CA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2BC6B7-DFFD-4243-90A7-AD018857360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• Number of nodes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77C195-AD64-4972-9B32-F75BF45A6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E4CFFD-A3FF-4208-BC26-AED370EE554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• Input: FLATTENED 3D cube, previous set of feature maps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• Output: 3D cube, one 2D map per filter</a:t>
            </a:r>
            <a:br>
              <a:rPr lang="en-US" dirty="0">
                <a:effectLst/>
              </a:rPr>
            </a:br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EA552B-3A47-46A9-BAC7-8FE293A5A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6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37"/>
    </mc:Choice>
    <mc:Fallback>
      <p:transition spd="slow" advTm="1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A4F5E54-8ACF-4D16-973B-7659078A9E11}"/>
              </a:ext>
            </a:extLst>
          </p:cNvPr>
          <p:cNvSpPr txBox="1"/>
          <p:nvPr/>
        </p:nvSpPr>
        <p:spPr>
          <a:xfrm>
            <a:off x="475307" y="457199"/>
            <a:ext cx="2559867" cy="3955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0" i="1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Index</a:t>
            </a:r>
          </a:p>
        </p:txBody>
      </p:sp>
      <p:pic>
        <p:nvPicPr>
          <p:cNvPr id="33" name="Picture 35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80" y="457199"/>
            <a:ext cx="5167266" cy="3955256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-9561" y="1"/>
            <a:ext cx="9144000" cy="5143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graphicFrame>
        <p:nvGraphicFramePr>
          <p:cNvPr id="31" name="TextBox 11">
            <a:extLst>
              <a:ext uri="{FF2B5EF4-FFF2-40B4-BE49-F238E27FC236}">
                <a16:creationId xmlns:a16="http://schemas.microsoft.com/office/drawing/2014/main" id="{D74C826D-A353-4083-8912-A0C08D940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450937"/>
              </p:ext>
            </p:extLst>
          </p:nvPr>
        </p:nvGraphicFramePr>
        <p:xfrm>
          <a:off x="3718692" y="665409"/>
          <a:ext cx="4731975" cy="353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E076280-04F8-4425-9A01-F780EADF1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6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7"/>
    </mc:Choice>
    <mc:Fallback>
      <p:transition spd="slow" advTm="3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ts val="2373"/>
              </a:lnSpc>
              <a:spcBef>
                <a:spcPts val="0"/>
              </a:spcBef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CNN</a:t>
            </a:r>
            <a:b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(Convolutional Neural Networks)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839680"/>
            <a:ext cx="2780167" cy="251976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 : Highly Efficient, little less accurate for cloudy and haze 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AE9B933-906F-43EF-99F6-610FA53E9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86" y="718903"/>
            <a:ext cx="3696216" cy="3362794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5911A8A-DE62-4E92-8D9E-C1CD41598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3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51"/>
    </mc:Choice>
    <mc:Fallback>
      <p:transition spd="slow" advTm="2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marR="0">
              <a:lnSpc>
                <a:spcPts val="237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Metrics for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839680"/>
            <a:ext cx="2780167" cy="251976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  <a:p>
            <a:pPr algn="l"/>
            <a:r>
              <a:rPr lang="en-US" dirty="0"/>
              <a:t>Calculating weighted accuracy using precision, recall, F1 score.</a:t>
            </a:r>
          </a:p>
          <a:p>
            <a:pPr algn="l"/>
            <a:r>
              <a:rPr lang="en-US" dirty="0"/>
              <a:t>Using the Weighted accuracy to compare the different machine learning techniques</a:t>
            </a:r>
          </a:p>
          <a:p>
            <a:pPr algn="l"/>
            <a:r>
              <a:rPr lang="en-US" dirty="0"/>
              <a:t>A false positive is a result that indicates True, when it does not</a:t>
            </a:r>
          </a:p>
          <a:p>
            <a:pPr algn="l"/>
            <a:r>
              <a:rPr lang="en-US" dirty="0"/>
              <a:t>A false negative is a result that indicates False, while in fact it does. </a:t>
            </a: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62D159B2-ACBB-498D-94CD-39E0656B2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85" y="457200"/>
            <a:ext cx="2394417" cy="3886200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3E053FF-0C18-472E-9AE8-2F58C779C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6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48"/>
    </mc:Choice>
    <mc:Fallback>
      <p:transition spd="slow" advTm="19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marR="0">
              <a:lnSpc>
                <a:spcPts val="237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Metrics for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839680"/>
            <a:ext cx="2780167" cy="25197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Precision is useful when we want low False Positives</a:t>
            </a:r>
          </a:p>
          <a:p>
            <a:pPr algn="l"/>
            <a:r>
              <a:rPr lang="en-US" dirty="0"/>
              <a:t>Recall is useful when we want low False Negatives</a:t>
            </a:r>
          </a:p>
          <a:p>
            <a:pPr algn="l"/>
            <a:r>
              <a:rPr lang="en-US" dirty="0"/>
              <a:t>F1 score combines both Precision and recall. It has a range of 0 to 1. </a:t>
            </a:r>
          </a:p>
          <a:p>
            <a:pPr algn="l"/>
            <a:r>
              <a:rPr lang="en-US" dirty="0"/>
              <a:t>F1 score is good when we want both False Positives and False Negatives to be low.</a:t>
            </a:r>
          </a:p>
        </p:txBody>
      </p:sp>
      <p:pic>
        <p:nvPicPr>
          <p:cNvPr id="6" name="Content Placeholder 5" descr="A screenshot of a tree&#10;&#10;Description automatically generated">
            <a:extLst>
              <a:ext uri="{FF2B5EF4-FFF2-40B4-BE49-F238E27FC236}">
                <a16:creationId xmlns:a16="http://schemas.microsoft.com/office/drawing/2014/main" id="{A17E05B4-F859-467E-A510-A1AACD907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23" y="833219"/>
            <a:ext cx="3524742" cy="3134162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83A8F9F-F67A-49A5-A355-015EE23A6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2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8"/>
    </mc:Choice>
    <mc:Fallback>
      <p:transition spd="slow" advTm="1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4527CB-6FE1-4F99-B6D5-345E67DC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857701-F82C-4972-97AE-458703F99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FA276-BC22-48CD-BAB3-FCE5D90B10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65" y="1131590"/>
            <a:ext cx="5833070" cy="349984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961C5AA-1C33-4EE1-BE99-94CDD92925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05"/>
    </mc:Choice>
    <mc:Fallback>
      <p:transition spd="slow" advTm="15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4527CB-6FE1-4F99-B6D5-345E67DC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FAD035-1A25-41F7-A6A7-D8D7E620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67873"/>
            <a:ext cx="1734921" cy="117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7E65FAD-0BE6-4F07-B9F5-66E521AD2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14" y="1185038"/>
            <a:ext cx="1872208" cy="127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2EDB2C-AAF1-40CD-BBAA-05D58A380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31790"/>
            <a:ext cx="1819438" cy="13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6445F790-2C12-4008-B28C-59DCF68E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546" y="1185038"/>
            <a:ext cx="1734921" cy="128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A9959A-944B-4B72-85D9-846243CA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40" y="2925925"/>
            <a:ext cx="1967120" cy="13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09D54A9B-A270-468E-84B7-047A7BEE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03214"/>
            <a:ext cx="1910916" cy="13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4977CFC9-56FB-427E-9BEC-E7A298304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9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0"/>
    </mc:Choice>
    <mc:Fallback>
      <p:transition spd="slow" advTm="8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92769" y="0"/>
            <a:ext cx="445123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75369" y="457200"/>
            <a:ext cx="3403593" cy="727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spcBef>
                <a:spcPct val="0"/>
              </a:spcBef>
              <a:spcAft>
                <a:spcPts val="600"/>
              </a:spcAft>
            </a:pPr>
            <a:r>
              <a:rPr lang="en-US" sz="24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55D88-0B90-422E-AF5F-03B6E2D82098}"/>
              </a:ext>
            </a:extLst>
          </p:cNvPr>
          <p:cNvSpPr txBox="1"/>
          <p:nvPr/>
        </p:nvSpPr>
        <p:spPr>
          <a:xfrm>
            <a:off x="5175369" y="1309969"/>
            <a:ext cx="3302697" cy="3044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Our model is also not able to predict correctly when the image represents multiple weather conditions such as the shown in the first Image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But our model struggles to predict weather conditions such as cloudy, haze and snow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 general these images have a lot of white pixels. As seen from the second image the model is not able to differentiate white clouds from snow.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F8E7AC7-2722-4BCC-BBA3-97B949895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" b="1"/>
          <a:stretch/>
        </p:blipFill>
        <p:spPr bwMode="auto">
          <a:xfrm>
            <a:off x="295294" y="2787774"/>
            <a:ext cx="4155938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train covered in snow&#10;&#10;Description automatically generated">
            <a:extLst>
              <a:ext uri="{FF2B5EF4-FFF2-40B4-BE49-F238E27FC236}">
                <a16:creationId xmlns:a16="http://schemas.microsoft.com/office/drawing/2014/main" id="{03831509-ECDE-4767-94C2-EAE427115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5" y="267494"/>
            <a:ext cx="4076000" cy="238473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3BD8832-BDEA-412A-ABAC-A2125CF95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42"/>
    </mc:Choice>
    <mc:Fallback>
      <p:transition spd="slow" advTm="17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0B0FC-A1B1-46CD-BF82-1D0E19F5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cs typeface="Arial" panose="020B0604020202020204" pitchFamily="34" charset="0"/>
              </a:rPr>
              <a:t>Future Scope</a:t>
            </a:r>
            <a:endParaRPr lang="en-US" dirty="0"/>
          </a:p>
        </p:txBody>
      </p:sp>
      <p:pic>
        <p:nvPicPr>
          <p:cNvPr id="8" name="Content Placeholder 7" descr="A view of a street&#10;&#10;Description automatically generated">
            <a:extLst>
              <a:ext uri="{FF2B5EF4-FFF2-40B4-BE49-F238E27FC236}">
                <a16:creationId xmlns:a16="http://schemas.microsoft.com/office/drawing/2014/main" id="{65ADBADD-8CFE-4C69-8280-803C8B1CA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63" y="841295"/>
            <a:ext cx="4108661" cy="311801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EDB9FB-5A5F-4192-BB38-B13946EC4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Once the image has been classified, we can further translate the image to view the image in a different weather condition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Classify a single image with multiple CNN models trained for detecting specific weather conditions. This will allow us to detect multiple weather conditions in the same image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A2F2321-1B8B-43AF-A549-EB71BD6588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7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97"/>
    </mc:Choice>
    <mc:Fallback>
      <p:transition spd="slow" advTm="32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6275-FB57-4C81-9F60-5DE7CC8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cs typeface="Arial" panose="020B0604020202020204" pitchFamily="34" charset="0"/>
              </a:rPr>
              <a:t>References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35F85-7631-423C-9A1E-1DC78CCBC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Q. Li, Y. Kong and S. Xia, "A method of weather recognition based on outdoor images," 2014 International Conference on Computer Vision Theory and Applications (VISAPP), Lisbon, 2014, pp. 510-516.</a:t>
            </a:r>
          </a:p>
          <a:p>
            <a:endParaRPr lang="en-US" dirty="0"/>
          </a:p>
          <a:p>
            <a:r>
              <a:rPr lang="en-US" dirty="0"/>
              <a:t>Z. Zhu, L. </a:t>
            </a:r>
            <a:r>
              <a:rPr lang="en-US" dirty="0" err="1"/>
              <a:t>Zhuo</a:t>
            </a:r>
            <a:r>
              <a:rPr lang="en-US" dirty="0"/>
              <a:t>, P. Qu, K. Zhou and J. Zhang, "Extreme Weather Recognition Using Convolutional Neural Networks," 2016 IEEE International Symposium on Multimedia (ISM), San Jose, CA, 2016, pp. 621-625.</a:t>
            </a:r>
          </a:p>
          <a:p>
            <a:endParaRPr lang="en-US" dirty="0"/>
          </a:p>
          <a:p>
            <a:r>
              <a:rPr lang="en-US" dirty="0"/>
              <a:t>M. </a:t>
            </a:r>
            <a:r>
              <a:rPr lang="en-US" dirty="0" err="1"/>
              <a:t>Elhoseiny</a:t>
            </a:r>
            <a:r>
              <a:rPr lang="en-US" dirty="0"/>
              <a:t>, S. Huang and A. </a:t>
            </a:r>
            <a:r>
              <a:rPr lang="en-US" dirty="0" err="1"/>
              <a:t>Elgammal</a:t>
            </a:r>
            <a:r>
              <a:rPr lang="en-US" dirty="0"/>
              <a:t>, "Weather classification with deep convolutional neural networks," 2015 IEEE International Conference on Image Processing (ICIP), Quebec City, QC, 2015, pp. 3349-3353.</a:t>
            </a:r>
          </a:p>
          <a:p>
            <a:endParaRPr lang="en-US" dirty="0"/>
          </a:p>
          <a:p>
            <a:r>
              <a:rPr lang="en-US" dirty="0"/>
              <a:t>RSCM: Region Selection and Concurrency Model for Multi-class Weather Recognition : http://vcc.szu.edu.cn/research/2017/RSCM.html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542D2D-C3F5-453E-AD92-A244C0BF0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0"/>
    </mc:Choice>
    <mc:Fallback>
      <p:transition spd="slow" advTm="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66485" y="1398909"/>
            <a:ext cx="3048304" cy="3450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71"/>
              </a:lnSpc>
              <a:spcBef>
                <a:spcPts val="0"/>
              </a:spcBef>
              <a:spcAft>
                <a:spcPts val="0"/>
              </a:spcAft>
            </a:pPr>
            <a:r>
              <a:rPr sz="9600" dirty="0">
                <a:solidFill>
                  <a:srgbClr val="87AF64"/>
                </a:solidFill>
                <a:latin typeface="WEEIWS+SegoeUISymbol"/>
                <a:cs typeface="WEEIWS+SegoeUISymbol"/>
              </a:rPr>
              <a:t>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1156" y="1789474"/>
            <a:ext cx="1376101" cy="64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IVMGBP+4,Bold"/>
                <a:cs typeface="IVMGBP+4,Bold"/>
              </a:rPr>
              <a:t>THANKS!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1156" y="2183942"/>
            <a:ext cx="4223613" cy="1205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89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FFFFFF"/>
                </a:solidFill>
                <a:latin typeface="POPFMB+2"/>
                <a:cs typeface="POPFMB+2"/>
              </a:rPr>
              <a:t>Any questions?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0944C2E-4BBC-4170-ABDE-2AC1ADAD4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0"/>
    </mc:Choice>
    <mc:Fallback>
      <p:transition spd="slow" advTm="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8285-2F16-4806-80A4-6EB186012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2B071-BEE2-4B30-B77E-666CB233B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Determining the weather from a single image is a simple task for an average human but classifying is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 this project, a weather classification method has been proposed by using Computer vision and deep learning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extracts the various the photometric property of the image such as color and texture of the image to detects the weather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There are generally two type images to deal with: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static weather conditions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tx1"/>
                </a:solidFill>
              </a:rPr>
              <a:t> sunny, hazy, fog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dynamic weather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tx1"/>
                </a:solidFill>
              </a:rPr>
              <a:t>raining, snowing dust storm and hailstorm.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88CD3E0-97DA-4631-B833-0AB45B59B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5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73"/>
    </mc:Choice>
    <mc:Fallback>
      <p:transition spd="slow" advTm="5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D129-AF6F-4391-BEA7-B88BA375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Introduction</a:t>
            </a:r>
            <a:endParaRPr lang="en-US" dirty="0"/>
          </a:p>
        </p:txBody>
      </p:sp>
      <p:pic>
        <p:nvPicPr>
          <p:cNvPr id="7" name="Content Placeholder 6" descr="A group of people riding on the back of a house covered in snow&#10;&#10;Description automatically generated">
            <a:extLst>
              <a:ext uri="{FF2B5EF4-FFF2-40B4-BE49-F238E27FC236}">
                <a16:creationId xmlns:a16="http://schemas.microsoft.com/office/drawing/2014/main" id="{B73D6CF1-7E0E-490A-9F85-A2A9BEF0E3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23602"/>
            <a:ext cx="3795713" cy="2394771"/>
          </a:xfrm>
        </p:spPr>
      </p:pic>
      <p:pic>
        <p:nvPicPr>
          <p:cNvPr id="9" name="Content Placeholder 8" descr="A house covered in snow&#10;&#10;Description automatically generated">
            <a:extLst>
              <a:ext uri="{FF2B5EF4-FFF2-40B4-BE49-F238E27FC236}">
                <a16:creationId xmlns:a16="http://schemas.microsoft.com/office/drawing/2014/main" id="{93150AB4-2A97-48FC-9309-496FB4C002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3" y="1623101"/>
            <a:ext cx="3797300" cy="2395772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5627423-538B-49E4-85E6-004D6037D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4"/>
    </mc:Choice>
    <mc:Fallback>
      <p:transition spd="slow" advTm="8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32C0-E067-417D-A5D8-04D8FB02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cs typeface="Arial" panose="020B0604020202020204" pitchFamily="34" charset="0"/>
              </a:rPr>
              <a:t>Goals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A2F74-8AD8-4A63-A499-C7DD61FC9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To Determine the weather Condition from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To train the image dataset and store them with proper weather 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Implement various machine learning techniques and compare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To select the best algorithm for our problem based on the accuracy of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Improving the training dataset with larger data sets of images.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5EAC2B2-2F46-428E-AC33-9A2C1B810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57"/>
    </mc:Choice>
    <mc:Fallback>
      <p:transition spd="slow" advTm="29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DA70-2BAC-48BC-92DF-D03B5357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Technical Specifications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A2791-9210-48BE-8F5A-BDCA44032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PyCharm IDE With Python 3.7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DataSet</a:t>
            </a:r>
            <a:r>
              <a:rPr lang="en-US" sz="1800" dirty="0">
                <a:solidFill>
                  <a:schemeClr val="tx1"/>
                </a:solidFill>
              </a:rPr>
              <a:t> : Multi-class Weather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Libraries: </a:t>
            </a:r>
            <a:r>
              <a:rPr lang="en-US" sz="1800" dirty="0" err="1">
                <a:solidFill>
                  <a:schemeClr val="tx1"/>
                </a:solidFill>
              </a:rPr>
              <a:t>Sklearn</a:t>
            </a:r>
            <a:r>
              <a:rPr lang="en-US" sz="1800" dirty="0">
                <a:solidFill>
                  <a:schemeClr val="tx1"/>
                </a:solidFill>
              </a:rPr>
              <a:t>, OpenCV, </a:t>
            </a:r>
            <a:r>
              <a:rPr lang="en-US" sz="1800" dirty="0" err="1">
                <a:solidFill>
                  <a:schemeClr val="tx1"/>
                </a:solidFill>
              </a:rPr>
              <a:t>Numpy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Keras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E0C87B-2F1F-4E88-86C4-E630B201B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3"/>
    </mc:Choice>
    <mc:Fallback>
      <p:transition spd="slow" advTm="8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20E2-4DED-4AE3-BFCA-6CD8FBA2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cs typeface="Arial" panose="020B0604020202020204" pitchFamily="34" charset="0"/>
              </a:rPr>
              <a:t>Methodology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7555D-8D82-4CF1-8BAA-F475CA944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KNN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Decision Tree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Random Forest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Naïve-Bayes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CNN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3F2CB4-F403-42D4-91F7-AA34CC6A7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8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1"/>
    </mc:Choice>
    <mc:Fallback>
      <p:transition spd="slow" advTm="8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800" dirty="0"/>
              <a:t>K-nearest neighbors</a:t>
            </a:r>
          </a:p>
        </p:txBody>
      </p:sp>
      <p:pic>
        <p:nvPicPr>
          <p:cNvPr id="11" name="Picture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6137F5B7-1667-4A77-9C8B-A34A71A72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8865" y="457200"/>
            <a:ext cx="4774257" cy="38862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171450" indent="-171450" algn="l" defTabSz="457200">
              <a:spcAft>
                <a:spcPts val="600"/>
              </a:spcAft>
              <a:buClr>
                <a:srgbClr val="FE4306"/>
              </a:buClr>
              <a:buFont typeface="Arial" panose="020B0604020202020204" pitchFamily="34" charset="0"/>
              <a:buChar char="•"/>
            </a:pPr>
            <a:r>
              <a:rPr lang="en-US" dirty="0"/>
              <a:t>K-nearest neighbors algorithm assumes that the vectors with the same properties exist near to each other</a:t>
            </a:r>
          </a:p>
          <a:p>
            <a:pPr marL="171450" indent="-171450" algn="l" defTabSz="457200">
              <a:spcAft>
                <a:spcPts val="600"/>
              </a:spcAft>
              <a:buClr>
                <a:srgbClr val="FE4306"/>
              </a:buClr>
              <a:buFont typeface="Arial" panose="020B0604020202020204" pitchFamily="34" charset="0"/>
              <a:buChar char="•"/>
            </a:pPr>
            <a:r>
              <a:rPr lang="en-US" dirty="0"/>
              <a:t>The images are divided into data points and the same category image will be relative to closer datapoints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6E08ED0-02E9-430B-89ED-6B7114672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7"/>
    </mc:Choice>
    <mc:Fallback>
      <p:transition spd="slow" advTm="2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B6FB9-1D93-401C-AA5A-FF37C9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800" dirty="0"/>
              <a:t>K-nearest neighbors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C92D0A-5004-495D-B411-AD589A9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Observation : low in accuracy but is relatively easy to implement, accuracy decreases with large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 : Value of K, distance function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E597084C-46E1-48CA-A109-CA1EB24A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44" y="890377"/>
            <a:ext cx="3400900" cy="3019846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2FA3E0A-3120-4845-A1EA-E08C40949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8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6"/>
    </mc:Choice>
    <mc:Fallback>
      <p:transition spd="slow" advTm="10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1223</Words>
  <Application>Microsoft Office PowerPoint</Application>
  <PresentationFormat>On-screen Show (16:9)</PresentationFormat>
  <Paragraphs>146</Paragraphs>
  <Slides>28</Slides>
  <Notes>0</Notes>
  <HiddenSlides>0</HiddenSlides>
  <MMClips>28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Calisto MT</vt:lpstr>
      <vt:lpstr>Wingdings 2</vt:lpstr>
      <vt:lpstr>WEEIWS+SegoeUISymbol</vt:lpstr>
      <vt:lpstr>IVMGBP+4,Bold</vt:lpstr>
      <vt:lpstr>POPFMB+2</vt:lpstr>
      <vt:lpstr>Slate</vt:lpstr>
      <vt:lpstr>Classification of weather using CNN and deep learning </vt:lpstr>
      <vt:lpstr>PowerPoint Presentation</vt:lpstr>
      <vt:lpstr>Introduction</vt:lpstr>
      <vt:lpstr>Introduction</vt:lpstr>
      <vt:lpstr>Goals</vt:lpstr>
      <vt:lpstr>Technical Specifications</vt:lpstr>
      <vt:lpstr>Methodology</vt:lpstr>
      <vt:lpstr>K-nearest neighbors</vt:lpstr>
      <vt:lpstr>K-nearest neighbors</vt:lpstr>
      <vt:lpstr>Decision Trees</vt:lpstr>
      <vt:lpstr>Decision Trees</vt:lpstr>
      <vt:lpstr>Random Forest</vt:lpstr>
      <vt:lpstr>Random Forest</vt:lpstr>
      <vt:lpstr>Naïve Bayes</vt:lpstr>
      <vt:lpstr>Naïve Bayes</vt:lpstr>
      <vt:lpstr>CNN (Convolutional Neural Networks)</vt:lpstr>
      <vt:lpstr>Convolutional Layers</vt:lpstr>
      <vt:lpstr>Pooling Layers</vt:lpstr>
      <vt:lpstr>Fully Connected Layers</vt:lpstr>
      <vt:lpstr>CNN (Convolutional Neural Networks)</vt:lpstr>
      <vt:lpstr>Metrics for comparison</vt:lpstr>
      <vt:lpstr>Metrics for comparison</vt:lpstr>
      <vt:lpstr>Result</vt:lpstr>
      <vt:lpstr>Result</vt:lpstr>
      <vt:lpstr>PowerPoint Presentation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weather using CNN and deep learning</dc:title>
  <dc:creator>Suhas Cholleti (RIT Student)</dc:creator>
  <cp:lastModifiedBy>Suhas Cholleti (RIT Student)</cp:lastModifiedBy>
  <cp:revision>10</cp:revision>
  <dcterms:created xsi:type="dcterms:W3CDTF">2020-04-25T01:50:47Z</dcterms:created>
  <dcterms:modified xsi:type="dcterms:W3CDTF">2020-04-25T03:48:24Z</dcterms:modified>
</cp:coreProperties>
</file>